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7" r:id="rId5"/>
    <p:sldId id="270" r:id="rId6"/>
    <p:sldId id="271" r:id="rId7"/>
    <p:sldId id="272" r:id="rId8"/>
    <p:sldId id="281" r:id="rId9"/>
    <p:sldId id="273" r:id="rId10"/>
    <p:sldId id="275" r:id="rId11"/>
    <p:sldId id="276" r:id="rId12"/>
    <p:sldId id="277" r:id="rId13"/>
    <p:sldId id="278" r:id="rId14"/>
    <p:sldId id="280" r:id="rId15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6FF9-9E16-4B5B-9AE4-025290F74224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AED-ED54-4A6D-A7BB-070ABE1C982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6FF9-9E16-4B5B-9AE4-025290F74224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AED-ED54-4A6D-A7BB-070ABE1C98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6FF9-9E16-4B5B-9AE4-025290F74224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AED-ED54-4A6D-A7BB-070ABE1C98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6FF9-9E16-4B5B-9AE4-025290F74224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AED-ED54-4A6D-A7BB-070ABE1C98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6FF9-9E16-4B5B-9AE4-025290F74224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F385AED-ED54-4A6D-A7BB-070ABE1C982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6FF9-9E16-4B5B-9AE4-025290F74224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AED-ED54-4A6D-A7BB-070ABE1C98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6FF9-9E16-4B5B-9AE4-025290F74224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AED-ED54-4A6D-A7BB-070ABE1C98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6FF9-9E16-4B5B-9AE4-025290F74224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AED-ED54-4A6D-A7BB-070ABE1C98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6FF9-9E16-4B5B-9AE4-025290F74224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AED-ED54-4A6D-A7BB-070ABE1C98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6FF9-9E16-4B5B-9AE4-025290F74224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AED-ED54-4A6D-A7BB-070ABE1C98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C6FF9-9E16-4B5B-9AE4-025290F74224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85AED-ED54-4A6D-A7BB-070ABE1C98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A1C6FF9-9E16-4B5B-9AE4-025290F74224}" type="datetimeFigureOut">
              <a:rPr lang="ru-RU" smtClean="0"/>
              <a:t>24.03.2016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385AED-ED54-4A6D-A7BB-070ABE1C982F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587666"/>
            <a:ext cx="7772400" cy="1042588"/>
          </a:xfrm>
        </p:spPr>
        <p:txBody>
          <a:bodyPr>
            <a:normAutofit/>
          </a:bodyPr>
          <a:lstStyle/>
          <a:p>
            <a:r>
              <a:rPr lang="ru-RU" dirty="0" smtClean="0"/>
              <a:t>Фотоотчет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601063"/>
            <a:ext cx="76328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0" u="none" strike="noStrike" kern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rebuchet MS"/>
                <a:ea typeface="+mj-ea"/>
                <a:cs typeface="+mj-cs"/>
              </a:rPr>
              <a:t>Мастер-класс</a:t>
            </a:r>
            <a:br>
              <a:rPr kumimoji="0" lang="ru-RU" altLang="ru-RU" sz="3600" b="1" i="0" u="none" strike="noStrike" kern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ru-RU" altLang="ru-RU" sz="3600" b="1" i="1" u="none" strike="noStrike" kern="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rebuchet MS"/>
                <a:ea typeface="+mj-ea"/>
                <a:cs typeface="+mj-cs"/>
              </a:rPr>
              <a:t>«Формирование представлений о мире профессий у детей дошкольного возраста в условиях игровой деятельности»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i="1" kern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rebuchet MS"/>
                <a:ea typeface="+mj-ea"/>
                <a:cs typeface="+mj-cs"/>
              </a:rPr>
              <a:t>24.03.2016</a:t>
            </a:r>
            <a:endParaRPr kumimoji="0" lang="ru-RU" sz="1800" b="1" i="0" u="none" strike="noStrike" kern="0" normalizeH="0" baseline="0" noProof="0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5" name="Подзаголовок 5"/>
          <p:cNvSpPr txBox="1">
            <a:spLocks/>
          </p:cNvSpPr>
          <p:nvPr/>
        </p:nvSpPr>
        <p:spPr bwMode="auto">
          <a:xfrm>
            <a:off x="464468" y="22572"/>
            <a:ext cx="8215064" cy="122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 rtl="0" eaLnBrk="1" fontAlgn="base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Tx/>
              <a:buNone/>
              <a:defRPr sz="3600">
                <a:solidFill>
                  <a:srgbClr val="284C6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−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rebuchet MS" pitchFamily="34" charset="0"/>
              <a:buChar char="−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spc="150" normalizeH="0" baseline="0" noProof="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rebuchet MS"/>
                <a:ea typeface="+mn-ea"/>
                <a:cs typeface="+mn-cs"/>
              </a:rPr>
              <a:t>Муниципальное дошкольное образовательное учреждение «Детский сад № 112»</a:t>
            </a:r>
            <a:endParaRPr kumimoji="0" lang="ru-RU" sz="2000" b="1" i="0" u="none" strike="noStrike" kern="0" spc="150" normalizeH="0" baseline="0" noProof="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00" y="764704"/>
            <a:ext cx="3627437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202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905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89040"/>
            <a:ext cx="37004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902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906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33345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Просмотр игровых центров групп ДОУ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85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906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672"/>
            <a:ext cx="521811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641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906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021288"/>
            <a:ext cx="521811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839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9066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9091" r="41819" b="39192"/>
          <a:stretch/>
        </p:blipFill>
        <p:spPr>
          <a:xfrm>
            <a:off x="236953" y="-32079"/>
            <a:ext cx="8748464" cy="6891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55576" y="333452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Вручение сертификатов участникам мастер-класса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20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905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333452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/>
            <a:r>
              <a:rPr lang="ru-RU" b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Вступительное слово, знакомство с планом работы, </a:t>
            </a:r>
            <a:r>
              <a:rPr lang="ru-RU" b="1" i="1" dirty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заведующий МДОУ «Детский сад № 112» Парамонова Марина Анатольевна.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000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905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333452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Просмотр сюжетно-ролевой игры «Сам себе режиссер» (видеосъемка),  доклад «Мир профессий». воспитатель  МДОУ «Детский сад № 112» Синицына Светлана Павловна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8557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905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004048" y="4581128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/>
            <a:r>
              <a:rPr lang="ru-RU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Практическая деятельность участников мастер-класса (работа в подгруппах)</a:t>
            </a:r>
            <a:endParaRPr lang="ru-RU" b="1" dirty="0">
              <a:ln w="50800"/>
              <a:solidFill>
                <a:schemeClr val="bg1">
                  <a:shade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164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905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229200"/>
            <a:ext cx="37004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69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905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7004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585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905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085184"/>
            <a:ext cx="37004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24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43"/>
            <a:ext cx="9144000" cy="68580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1"/>
            <a:ext cx="37004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544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11905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85184"/>
            <a:ext cx="3700463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090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</TotalTime>
  <Words>78</Words>
  <Application>Microsoft Office PowerPoint</Application>
  <PresentationFormat>Экран (4:3)</PresentationFormat>
  <Paragraphs>10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Апекс</vt:lpstr>
      <vt:lpstr>Фотоотчет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Фотоотчет</dc:title>
  <dc:creator>1</dc:creator>
  <cp:lastModifiedBy>1</cp:lastModifiedBy>
  <cp:revision>2</cp:revision>
  <dcterms:created xsi:type="dcterms:W3CDTF">2016-03-24T12:09:23Z</dcterms:created>
  <dcterms:modified xsi:type="dcterms:W3CDTF">2016-03-24T12:26:25Z</dcterms:modified>
</cp:coreProperties>
</file>