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0" r:id="rId4"/>
    <p:sldId id="257" r:id="rId5"/>
    <p:sldId id="258" r:id="rId6"/>
    <p:sldId id="259" r:id="rId7"/>
    <p:sldId id="264" r:id="rId8"/>
    <p:sldId id="265" r:id="rId9"/>
    <p:sldId id="266" r:id="rId10"/>
    <p:sldId id="267" r:id="rId11"/>
    <p:sldId id="262" r:id="rId12"/>
    <p:sldId id="263" r:id="rId13"/>
    <p:sldId id="271" r:id="rId14"/>
    <p:sldId id="270" r:id="rId15"/>
    <p:sldId id="272" r:id="rId16"/>
    <p:sldId id="273" r:id="rId17"/>
    <p:sldId id="278" r:id="rId18"/>
    <p:sldId id="274" r:id="rId19"/>
    <p:sldId id="287" r:id="rId20"/>
    <p:sldId id="275" r:id="rId21"/>
    <p:sldId id="276" r:id="rId22"/>
    <p:sldId id="279" r:id="rId23"/>
    <p:sldId id="280" r:id="rId24"/>
    <p:sldId id="289" r:id="rId25"/>
    <p:sldId id="29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188640"/>
            <a:ext cx="3307904" cy="15841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МДОУ Детский сад №112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2420888"/>
            <a:ext cx="3384376" cy="3456384"/>
          </a:xfrm>
        </p:spPr>
        <p:txBody>
          <a:bodyPr>
            <a:normAutofit fontScale="70000" lnSpcReduction="20000"/>
          </a:bodyPr>
          <a:lstStyle/>
          <a:p>
            <a:r>
              <a:rPr lang="ru-RU" sz="4800" dirty="0" smtClean="0"/>
              <a:t>Проект «Наш любимый детский сад»</a:t>
            </a:r>
          </a:p>
          <a:p>
            <a:r>
              <a:rPr lang="ru-RU" sz="3600" dirty="0" smtClean="0"/>
              <a:t>Подготовили и реализовали воспитатели, учитель-дефектолог, дети и родители гр. №8.</a:t>
            </a:r>
          </a:p>
        </p:txBody>
      </p:sp>
    </p:spTree>
    <p:extLst>
      <p:ext uri="{BB962C8B-B14F-4D97-AF65-F5344CB8AC3E}">
        <p14:creationId xmlns:p14="http://schemas.microsoft.com/office/powerpoint/2010/main" val="108507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3 </a:t>
            </a:r>
            <a:r>
              <a:rPr lang="ru-RU" b="1" i="1" dirty="0"/>
              <a:t>этап – заключительный</a:t>
            </a:r>
            <a:r>
              <a:rPr lang="ru-RU" b="1" i="1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400" dirty="0"/>
              <a:t>Создание фотоотчета о проведенных мероприятиях и последующей его выставке в уголке для родителей. Выставка рисунков и поделок детей по проекту.</a:t>
            </a:r>
          </a:p>
          <a:p>
            <a:r>
              <a:rPr lang="ru-RU" sz="2400" dirty="0"/>
              <a:t>Викторина «Мой детский сад»</a:t>
            </a:r>
          </a:p>
          <a:p>
            <a:r>
              <a:rPr lang="ru-RU" sz="2400" dirty="0"/>
              <a:t>Стенгазета «С днем рождения, детский сад»</a:t>
            </a:r>
          </a:p>
          <a:p>
            <a:r>
              <a:rPr lang="ru-RU" sz="2400" dirty="0"/>
              <a:t>Развлечение «С днем рождения, детский сад!»</a:t>
            </a:r>
          </a:p>
          <a:p>
            <a:r>
              <a:rPr lang="ru-RU" sz="2400" dirty="0"/>
              <a:t>Акция «Игрушки для любимой группы!»</a:t>
            </a:r>
          </a:p>
          <a:p>
            <a:r>
              <a:rPr lang="ru-RU" sz="2400" u="sng" dirty="0"/>
              <a:t>Оформление портфолио группы.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0401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024744" cy="457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Взаимодействие с детьми.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40000" lnSpcReduction="20000"/>
          </a:bodyPr>
          <a:lstStyle/>
          <a:p>
            <a:r>
              <a:rPr lang="ru-RU" sz="4000" dirty="0" smtClean="0"/>
              <a:t>НОД  по художественному творчеству: лепка </a:t>
            </a:r>
            <a:r>
              <a:rPr lang="ru-RU" sz="4000" dirty="0"/>
              <a:t>«Пирожные для гостей</a:t>
            </a:r>
            <a:r>
              <a:rPr lang="ru-RU" sz="4000" dirty="0" smtClean="0"/>
              <a:t>», рисование «Воздушные шары», аппликация «Ваза с фруктами»</a:t>
            </a:r>
            <a:endParaRPr lang="ru-RU" sz="4000" dirty="0"/>
          </a:p>
          <a:p>
            <a:r>
              <a:rPr lang="ru-RU" sz="4000" dirty="0"/>
              <a:t>Чтение и разучивание наизусть стихов про детский сад: «Тихий час»</a:t>
            </a:r>
          </a:p>
          <a:p>
            <a:r>
              <a:rPr lang="ru-RU" sz="4000" dirty="0"/>
              <a:t> Е. </a:t>
            </a:r>
            <a:r>
              <a:rPr lang="ru-RU" sz="4000" dirty="0" err="1"/>
              <a:t>Тараховская</a:t>
            </a:r>
            <a:r>
              <a:rPr lang="ru-RU" sz="4000" dirty="0"/>
              <a:t>, «Про себя и про ребят» </a:t>
            </a:r>
            <a:r>
              <a:rPr lang="ru-RU" sz="4000" dirty="0" err="1"/>
              <a:t>Г.Ладонщиков</a:t>
            </a:r>
            <a:r>
              <a:rPr lang="ru-RU" sz="4000" dirty="0"/>
              <a:t>, «Детский сад» </a:t>
            </a:r>
          </a:p>
          <a:p>
            <a:r>
              <a:rPr lang="ru-RU" sz="4000" dirty="0"/>
              <a:t>О. Высоцкая, «День рождения детского сада» И. Гурина , «Чудесный </a:t>
            </a:r>
          </a:p>
          <a:p>
            <a:r>
              <a:rPr lang="ru-RU" sz="4000" dirty="0"/>
              <a:t>детский сад» </a:t>
            </a:r>
            <a:r>
              <a:rPr lang="ru-RU" sz="4000" dirty="0" err="1"/>
              <a:t>И.Ревю</a:t>
            </a:r>
            <a:r>
              <a:rPr lang="ru-RU" sz="4000" dirty="0"/>
              <a:t>, «Я люблю свой детский сад» </a:t>
            </a:r>
            <a:r>
              <a:rPr lang="ru-RU" sz="4000" dirty="0" err="1"/>
              <a:t>С.Питиримов</a:t>
            </a:r>
            <a:r>
              <a:rPr lang="ru-RU" sz="4000" dirty="0" smtClean="0"/>
              <a:t>.</a:t>
            </a:r>
            <a:r>
              <a:rPr lang="ru-RU" sz="4000" dirty="0"/>
              <a:t> </a:t>
            </a:r>
          </a:p>
          <a:p>
            <a:r>
              <a:rPr lang="ru-RU" sz="4000" dirty="0"/>
              <a:t>Составление рассказов «Почему я люблю детский сад?»</a:t>
            </a:r>
          </a:p>
          <a:p>
            <a:r>
              <a:rPr lang="ru-RU" sz="4000" dirty="0" smtClean="0"/>
              <a:t>НОД </a:t>
            </a:r>
            <a:r>
              <a:rPr lang="ru-RU" sz="4000" dirty="0"/>
              <a:t>по окружающему миру «Торт из песка»</a:t>
            </a:r>
          </a:p>
          <a:p>
            <a:r>
              <a:rPr lang="ru-RU" sz="4000" dirty="0" smtClean="0"/>
              <a:t>НОД по  конструированию </a:t>
            </a:r>
            <a:r>
              <a:rPr lang="ru-RU" sz="4000" dirty="0"/>
              <a:t>«Игровая площадка</a:t>
            </a:r>
            <a:r>
              <a:rPr lang="ru-RU" sz="4000" dirty="0" smtClean="0"/>
              <a:t>»</a:t>
            </a:r>
            <a:endParaRPr lang="ru-RU" sz="4000" dirty="0"/>
          </a:p>
          <a:p>
            <a:r>
              <a:rPr lang="ru-RU" sz="4000" dirty="0"/>
              <a:t>Коллективная творческая работа «Осенняя фантазия» в стиле </a:t>
            </a:r>
            <a:r>
              <a:rPr lang="ru-RU" sz="4000" dirty="0" err="1"/>
              <a:t>декупаж</a:t>
            </a:r>
            <a:r>
              <a:rPr lang="ru-RU" sz="4000" dirty="0"/>
              <a:t>.</a:t>
            </a:r>
          </a:p>
          <a:p>
            <a:r>
              <a:rPr lang="ru-RU" sz="4000" dirty="0"/>
              <a:t>Труд на участке детского сада.</a:t>
            </a:r>
          </a:p>
          <a:p>
            <a:r>
              <a:rPr lang="ru-RU" sz="4000" dirty="0"/>
              <a:t>Беседа «Что такое детский сад?», «Почему мы называем детский сад – вторым домом?»</a:t>
            </a:r>
          </a:p>
          <a:p>
            <a:r>
              <a:rPr lang="ru-RU" sz="4000" dirty="0"/>
              <a:t>Экскурсия по детскому саду</a:t>
            </a:r>
          </a:p>
          <a:p>
            <a:r>
              <a:rPr lang="ru-RU" sz="4000" dirty="0"/>
              <a:t>Экскурсия по территории детского сада.</a:t>
            </a:r>
          </a:p>
          <a:p>
            <a:r>
              <a:rPr lang="ru-RU" sz="4000" dirty="0"/>
              <a:t>Сюжетно-ролевая игра: «Повара готовят», «Детский сад», «Пришли гости» …</a:t>
            </a:r>
          </a:p>
          <a:p>
            <a:r>
              <a:rPr lang="ru-RU" sz="4000" dirty="0"/>
              <a:t>Стенгазета  «Маленькая страна».</a:t>
            </a:r>
          </a:p>
          <a:p>
            <a:r>
              <a:rPr lang="ru-RU" sz="4000" dirty="0"/>
              <a:t>Пальчиковая гимнастика «Дружба», «Торт</a:t>
            </a:r>
            <a:r>
              <a:rPr lang="ru-RU" sz="4000" dirty="0" smtClean="0"/>
              <a:t>».</a:t>
            </a:r>
            <a:endParaRPr lang="ru-RU" sz="4000" dirty="0"/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222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024744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Взаимодействие с родителями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44824"/>
            <a:ext cx="7560840" cy="388843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Привлечение родителей к изготовлению праздничной открытки «С днем рождения, детский сад!»</a:t>
            </a:r>
          </a:p>
          <a:p>
            <a:r>
              <a:rPr lang="ru-RU" sz="2400" dirty="0"/>
              <a:t>Индивидуальное консультирование по теме проекта.</a:t>
            </a:r>
          </a:p>
          <a:p>
            <a:r>
              <a:rPr lang="ru-RU" sz="2400" dirty="0"/>
              <a:t>Изготовление атрибутов для украшения группы к празднику.</a:t>
            </a:r>
          </a:p>
          <a:p>
            <a:r>
              <a:rPr lang="ru-RU" sz="2400" dirty="0"/>
              <a:t>Оформление стенгазеты «С днем рождения, детский сад</a:t>
            </a:r>
            <a:r>
              <a:rPr lang="ru-RU" sz="2400" dirty="0" smtClean="0"/>
              <a:t>»</a:t>
            </a:r>
          </a:p>
          <a:p>
            <a:pPr marL="68580" indent="0">
              <a:buNone/>
            </a:pPr>
            <a:endParaRPr lang="ru-RU" sz="2400" dirty="0" smtClean="0"/>
          </a:p>
          <a:p>
            <a:endParaRPr lang="ru-RU" sz="2400" dirty="0"/>
          </a:p>
          <a:p>
            <a:pPr marL="68580" indent="0">
              <a:buNone/>
            </a:pPr>
            <a:r>
              <a:rPr lang="ru-RU" sz="2400" dirty="0"/>
              <a:t>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6553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3"/>
            <a:ext cx="7024744" cy="64807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«Торт из песка»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139555" cy="489654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176464" cy="4896544"/>
          </a:xfrm>
        </p:spPr>
      </p:pic>
    </p:spTree>
    <p:extLst>
      <p:ext uri="{BB962C8B-B14F-4D97-AF65-F5344CB8AC3E}">
        <p14:creationId xmlns:p14="http://schemas.microsoft.com/office/powerpoint/2010/main" val="338461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28682" cy="8640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«Торт из песка»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176464" cy="51125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032448" cy="5112568"/>
          </a:xfrm>
        </p:spPr>
      </p:pic>
    </p:spTree>
    <p:extLst>
      <p:ext uri="{BB962C8B-B14F-4D97-AF65-F5344CB8AC3E}">
        <p14:creationId xmlns:p14="http://schemas.microsoft.com/office/powerpoint/2010/main" val="3909739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«Пирожные для гостей»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5" y="2132856"/>
            <a:ext cx="4176464" cy="43924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41" y="1310326"/>
            <a:ext cx="4067547" cy="3918874"/>
          </a:xfrm>
        </p:spPr>
      </p:pic>
    </p:spTree>
    <p:extLst>
      <p:ext uri="{BB962C8B-B14F-4D97-AF65-F5344CB8AC3E}">
        <p14:creationId xmlns:p14="http://schemas.microsoft.com/office/powerpoint/2010/main" val="314121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00690" cy="8640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«Воздушные шары»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176464" cy="52565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067547" cy="5256584"/>
          </a:xfrm>
        </p:spPr>
      </p:pic>
    </p:spTree>
    <p:extLst>
      <p:ext uri="{BB962C8B-B14F-4D97-AF65-F5344CB8AC3E}">
        <p14:creationId xmlns:p14="http://schemas.microsoft.com/office/powerpoint/2010/main" val="108796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024744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«Воздушные шары»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184576"/>
          </a:xfrm>
        </p:spPr>
      </p:pic>
    </p:spTree>
    <p:extLst>
      <p:ext uri="{BB962C8B-B14F-4D97-AF65-F5344CB8AC3E}">
        <p14:creationId xmlns:p14="http://schemas.microsoft.com/office/powerpoint/2010/main" val="410609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8640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«Игровая площадка»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6225" cy="5184576"/>
          </a:xfrm>
        </p:spPr>
      </p:pic>
    </p:spTree>
    <p:extLst>
      <p:ext uri="{BB962C8B-B14F-4D97-AF65-F5344CB8AC3E}">
        <p14:creationId xmlns:p14="http://schemas.microsoft.com/office/powerpoint/2010/main" val="5044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24744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«Игровая площадка»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8676456" cy="5661248"/>
          </a:xfrm>
        </p:spPr>
      </p:pic>
    </p:spTree>
    <p:extLst>
      <p:ext uri="{BB962C8B-B14F-4D97-AF65-F5344CB8AC3E}">
        <p14:creationId xmlns:p14="http://schemas.microsoft.com/office/powerpoint/2010/main" val="107993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02474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План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1.Тип проекта, участники, сроки реализации проекта.</a:t>
            </a:r>
          </a:p>
          <a:p>
            <a:pPr marL="0" indent="0">
              <a:buNone/>
            </a:pPr>
            <a:r>
              <a:rPr lang="ru-RU" sz="2400" dirty="0" smtClean="0"/>
              <a:t>2.Актуальность проекта.</a:t>
            </a:r>
          </a:p>
          <a:p>
            <a:pPr marL="0" indent="0">
              <a:buNone/>
            </a:pPr>
            <a:r>
              <a:rPr lang="ru-RU" sz="2400" dirty="0" smtClean="0"/>
              <a:t>3.Цель проекта.</a:t>
            </a:r>
          </a:p>
          <a:p>
            <a:pPr marL="0" indent="0">
              <a:buNone/>
            </a:pPr>
            <a:r>
              <a:rPr lang="ru-RU" sz="2400" dirty="0" smtClean="0"/>
              <a:t>4.Задачи проекта.</a:t>
            </a:r>
          </a:p>
          <a:p>
            <a:pPr marL="0" indent="0">
              <a:buNone/>
            </a:pPr>
            <a:r>
              <a:rPr lang="ru-RU" sz="2400" dirty="0" smtClean="0"/>
              <a:t>5.Предполагаемый результат.</a:t>
            </a:r>
          </a:p>
          <a:p>
            <a:pPr marL="0" indent="0">
              <a:buNone/>
            </a:pPr>
            <a:r>
              <a:rPr lang="ru-RU" sz="2400" dirty="0" smtClean="0"/>
              <a:t>6.Этапы проекта.</a:t>
            </a:r>
          </a:p>
          <a:p>
            <a:pPr marL="0" indent="0">
              <a:buNone/>
            </a:pPr>
            <a:r>
              <a:rPr lang="ru-RU" sz="2400" dirty="0" smtClean="0"/>
              <a:t>7.Работа с детьми.</a:t>
            </a:r>
          </a:p>
          <a:p>
            <a:pPr marL="0" indent="0">
              <a:buNone/>
            </a:pPr>
            <a:r>
              <a:rPr lang="ru-RU" sz="2400" dirty="0" smtClean="0"/>
              <a:t>8.Работа с родителями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9.Слайд-шоу.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2949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648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«Фрукты для гостей»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184576"/>
          </a:xfrm>
        </p:spPr>
      </p:pic>
    </p:spTree>
    <p:extLst>
      <p:ext uri="{BB962C8B-B14F-4D97-AF65-F5344CB8AC3E}">
        <p14:creationId xmlns:p14="http://schemas.microsoft.com/office/powerpoint/2010/main" val="255042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9361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Стенгазета «Маленькая страна»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184576"/>
          </a:xfrm>
        </p:spPr>
      </p:pic>
    </p:spTree>
    <p:extLst>
      <p:ext uri="{BB962C8B-B14F-4D97-AF65-F5344CB8AC3E}">
        <p14:creationId xmlns:p14="http://schemas.microsoft.com/office/powerpoint/2010/main" val="1564666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24744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«Труд на участке»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8912" cy="5400600"/>
          </a:xfrm>
        </p:spPr>
      </p:pic>
      <p:sp>
        <p:nvSpPr>
          <p:cNvPr id="4" name="Текст 4"/>
          <p:cNvSpPr>
            <a:spLocks noGrp="1"/>
          </p:cNvSpPr>
          <p:nvPr/>
        </p:nvSpPr>
        <p:spPr>
          <a:xfrm>
            <a:off x="3044142" y="3109119"/>
            <a:ext cx="305571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0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7024744" cy="15121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«Игры в детском саду»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184576"/>
          </a:xfrm>
        </p:spPr>
      </p:pic>
    </p:spTree>
    <p:extLst>
      <p:ext uri="{BB962C8B-B14F-4D97-AF65-F5344CB8AC3E}">
        <p14:creationId xmlns:p14="http://schemas.microsoft.com/office/powerpoint/2010/main" val="2406206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Игра «Пришли гости»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6225" cy="5472608"/>
          </a:xfrm>
        </p:spPr>
      </p:pic>
    </p:spTree>
    <p:extLst>
      <p:ext uri="{BB962C8B-B14F-4D97-AF65-F5344CB8AC3E}">
        <p14:creationId xmlns:p14="http://schemas.microsoft.com/office/powerpoint/2010/main" val="781273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43204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Игра «Пришли гости»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4" y="1052736"/>
            <a:ext cx="8199402" cy="5472608"/>
          </a:xfrm>
        </p:spPr>
      </p:pic>
    </p:spTree>
    <p:extLst>
      <p:ext uri="{BB962C8B-B14F-4D97-AF65-F5344CB8AC3E}">
        <p14:creationId xmlns:p14="http://schemas.microsoft.com/office/powerpoint/2010/main" val="355181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24744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«Игры в детском саду»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4104456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104456" cy="3888432"/>
          </a:xfrm>
        </p:spPr>
      </p:pic>
    </p:spTree>
    <p:extLst>
      <p:ext uri="{BB962C8B-B14F-4D97-AF65-F5344CB8AC3E}">
        <p14:creationId xmlns:p14="http://schemas.microsoft.com/office/powerpoint/2010/main" val="2108100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6480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«Обед в садике»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08912" cy="4968552"/>
          </a:xfrm>
        </p:spPr>
      </p:pic>
    </p:spTree>
    <p:extLst>
      <p:ext uri="{BB962C8B-B14F-4D97-AF65-F5344CB8AC3E}">
        <p14:creationId xmlns:p14="http://schemas.microsoft.com/office/powerpoint/2010/main" val="2903688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808" cy="7920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«Музыкальное и физкультурное занятия»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176464" cy="43648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032448" cy="3960440"/>
          </a:xfrm>
        </p:spPr>
      </p:pic>
    </p:spTree>
    <p:extLst>
      <p:ext uri="{BB962C8B-B14F-4D97-AF65-F5344CB8AC3E}">
        <p14:creationId xmlns:p14="http://schemas.microsoft.com/office/powerpoint/2010/main" val="3192936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76978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«Экскурсия по детскому садику»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08912" cy="4968552"/>
          </a:xfrm>
        </p:spPr>
      </p:pic>
    </p:spTree>
    <p:extLst>
      <p:ext uri="{BB962C8B-B14F-4D97-AF65-F5344CB8AC3E}">
        <p14:creationId xmlns:p14="http://schemas.microsoft.com/office/powerpoint/2010/main" val="16722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Тип проекта:</a:t>
            </a:r>
            <a:r>
              <a:rPr lang="ru-RU" dirty="0"/>
              <a:t> социально-творческий.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b="1" dirty="0"/>
              <a:t>Участники:</a:t>
            </a:r>
            <a:r>
              <a:rPr lang="ru-RU" dirty="0"/>
              <a:t> дети средней группы(4-5 лет), родители, воспитатели, учитель-дефектолог.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b="1" dirty="0"/>
              <a:t>Сроки реализации:</a:t>
            </a:r>
            <a:r>
              <a:rPr lang="ru-RU" dirty="0"/>
              <a:t> Кратковременный (две  недели октября).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959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32379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«Экскурсия по детскому саду»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2" cy="5040560"/>
          </a:xfrm>
        </p:spPr>
      </p:pic>
    </p:spTree>
    <p:extLst>
      <p:ext uri="{BB962C8B-B14F-4D97-AF65-F5344CB8AC3E}">
        <p14:creationId xmlns:p14="http://schemas.microsoft.com/office/powerpoint/2010/main" val="2496265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920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Коллективная работа «Осенняя фантазия»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2" cy="5040560"/>
          </a:xfrm>
        </p:spPr>
      </p:pic>
    </p:spTree>
    <p:extLst>
      <p:ext uri="{BB962C8B-B14F-4D97-AF65-F5344CB8AC3E}">
        <p14:creationId xmlns:p14="http://schemas.microsoft.com/office/powerpoint/2010/main" val="2556415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2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«Коллективная работа «Осенняя фантазия»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120680" cy="5256584"/>
          </a:xfrm>
        </p:spPr>
      </p:pic>
    </p:spTree>
    <p:extLst>
      <p:ext uri="{BB962C8B-B14F-4D97-AF65-F5344CB8AC3E}">
        <p14:creationId xmlns:p14="http://schemas.microsoft.com/office/powerpoint/2010/main" val="1359307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24744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Поздравительные открытки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211787"/>
          </a:xfrm>
        </p:spPr>
      </p:pic>
    </p:spTree>
    <p:extLst>
      <p:ext uri="{BB962C8B-B14F-4D97-AF65-F5344CB8AC3E}">
        <p14:creationId xmlns:p14="http://schemas.microsoft.com/office/powerpoint/2010/main" val="4168304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200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Поздравительные открытки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184576"/>
          </a:xfrm>
        </p:spPr>
      </p:pic>
    </p:spTree>
    <p:extLst>
      <p:ext uri="{BB962C8B-B14F-4D97-AF65-F5344CB8AC3E}">
        <p14:creationId xmlns:p14="http://schemas.microsoft.com/office/powerpoint/2010/main" val="3121370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920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Поздравительная открытка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80920" cy="5184576"/>
          </a:xfrm>
        </p:spPr>
      </p:pic>
    </p:spTree>
    <p:extLst>
      <p:ext uri="{BB962C8B-B14F-4D97-AF65-F5344CB8AC3E}">
        <p14:creationId xmlns:p14="http://schemas.microsoft.com/office/powerpoint/2010/main" val="2380443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0690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Стенгазета «С Днем рождения, детский сад»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242823" cy="5256584"/>
          </a:xfrm>
        </p:spPr>
      </p:pic>
    </p:spTree>
    <p:extLst>
      <p:ext uri="{BB962C8B-B14F-4D97-AF65-F5344CB8AC3E}">
        <p14:creationId xmlns:p14="http://schemas.microsoft.com/office/powerpoint/2010/main" val="169744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            </a:t>
            </a:r>
            <a:r>
              <a:rPr lang="ru-RU" b="1" dirty="0"/>
              <a:t>Актуальность</a:t>
            </a:r>
          </a:p>
          <a:p>
            <a:pPr marL="0" indent="0">
              <a:buNone/>
            </a:pPr>
            <a:r>
              <a:rPr lang="ru-RU" sz="2400" b="1" dirty="0" smtClean="0"/>
              <a:t>                                 </a:t>
            </a:r>
            <a:endParaRPr lang="ru-RU" sz="2400" b="1" dirty="0"/>
          </a:p>
          <a:p>
            <a:r>
              <a:rPr lang="ru-RU" sz="2400" dirty="0" smtClean="0"/>
              <a:t> </a:t>
            </a:r>
            <a:r>
              <a:rPr lang="ru-RU" sz="2400" dirty="0"/>
              <a:t>Дети ходят каждый день в </a:t>
            </a:r>
            <a:r>
              <a:rPr lang="ru-RU" sz="2400" b="1" dirty="0"/>
              <a:t>детский сад</a:t>
            </a:r>
            <a:r>
              <a:rPr lang="ru-RU" sz="2400" dirty="0"/>
              <a:t>, но в результате опроса  детей на начало учебного года, выявлено, что знания детей о </a:t>
            </a:r>
            <a:r>
              <a:rPr lang="ru-RU" sz="2400" b="1" dirty="0"/>
              <a:t>детском саде в целом</a:t>
            </a:r>
            <a:r>
              <a:rPr lang="ru-RU" sz="2400" dirty="0"/>
              <a:t>, достаточно поверхностны. Решено реализовать </a:t>
            </a:r>
            <a:r>
              <a:rPr lang="ru-RU" sz="2400" b="1" dirty="0"/>
              <a:t>проект </a:t>
            </a:r>
            <a:r>
              <a:rPr lang="ru-RU" sz="2400" i="1" dirty="0"/>
              <a:t>«Наш </a:t>
            </a:r>
            <a:r>
              <a:rPr lang="ru-RU" sz="2400" b="1" i="1" dirty="0"/>
              <a:t>любимый детский сад</a:t>
            </a:r>
            <a:r>
              <a:rPr lang="ru-RU" sz="2400" i="1" dirty="0"/>
              <a:t>» </a:t>
            </a:r>
            <a:r>
              <a:rPr lang="ru-RU" sz="2400" dirty="0"/>
              <a:t>в рамках которого и будут даны и систематизированы более глубокие знания о </a:t>
            </a:r>
            <a:r>
              <a:rPr lang="ru-RU" sz="2400" b="1" dirty="0"/>
              <a:t>детском</a:t>
            </a:r>
            <a:r>
              <a:rPr lang="ru-RU" sz="2400" dirty="0"/>
              <a:t> саде и людях которые в нем работают.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3017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517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           </a:t>
            </a:r>
            <a:r>
              <a:rPr lang="ru-RU" b="1" dirty="0"/>
              <a:t>Цель проекта:</a:t>
            </a:r>
          </a:p>
          <a:p>
            <a:pPr marL="0" indent="0">
              <a:buNone/>
            </a:pPr>
            <a:r>
              <a:rPr lang="ru-RU" sz="2400" b="1" dirty="0" smtClean="0"/>
              <a:t>                                   </a:t>
            </a:r>
            <a:endParaRPr lang="ru-RU" sz="2400" dirty="0"/>
          </a:p>
          <a:p>
            <a:r>
              <a:rPr lang="ru-RU" sz="2400" dirty="0"/>
              <a:t>Расширять представления о детском саде. Создать эмоционально-положительное отношение к детскому саду в целом и людям, которые здесь работают.  Осознание того, что детский сад, группа, в которую ходят дети – это их вторая семья, где необходимо уважать, ценить, понимать друг друга и придерживаться определенным правилам. Знакомство с профессиями в детском саду</a:t>
            </a:r>
          </a:p>
          <a:p>
            <a:pPr marL="0" indent="0">
              <a:buNone/>
            </a:pPr>
            <a:r>
              <a:rPr lang="ru-RU" sz="2400" dirty="0"/>
              <a:t>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4434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19256" cy="59766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600" b="1" dirty="0" smtClean="0"/>
              <a:t>Задачи </a:t>
            </a:r>
            <a:r>
              <a:rPr lang="ru-RU" sz="2600" b="1" dirty="0"/>
              <a:t>реализации проекта</a:t>
            </a:r>
            <a:r>
              <a:rPr lang="ru-RU" sz="2600" b="1" dirty="0" smtClean="0"/>
              <a:t>: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 </a:t>
            </a:r>
          </a:p>
          <a:p>
            <a:pPr lvl="0"/>
            <a:r>
              <a:rPr lang="ru-RU" sz="2600" b="1" i="1" dirty="0"/>
              <a:t>Образовательные:</a:t>
            </a:r>
            <a:r>
              <a:rPr lang="ru-RU" sz="2600" i="1" dirty="0"/>
              <a:t> </a:t>
            </a:r>
            <a:r>
              <a:rPr lang="ru-RU" sz="2600" dirty="0"/>
              <a:t>Помочь детям группы осмыслить свое отношение к детскому саду и выразить его в различных формах; учить детей составлять рассказы на тему «Мой любимый детский сад», развивая их связную монологическую речь.</a:t>
            </a:r>
          </a:p>
          <a:p>
            <a:pPr marL="0" indent="0">
              <a:buNone/>
            </a:pPr>
            <a:r>
              <a:rPr lang="ru-RU" sz="2600" b="1" i="1" dirty="0"/>
              <a:t> </a:t>
            </a:r>
            <a:endParaRPr lang="ru-RU" sz="2600" dirty="0"/>
          </a:p>
          <a:p>
            <a:pPr lvl="0"/>
            <a:r>
              <a:rPr lang="ru-RU" sz="2600" b="1" i="1" dirty="0"/>
              <a:t>Развивающие:</a:t>
            </a:r>
            <a:r>
              <a:rPr lang="ru-RU" sz="2600" dirty="0"/>
              <a:t> Развивать слуховое и зрительное внимание, речь, моторику рук, композиционные умения</a:t>
            </a:r>
          </a:p>
          <a:p>
            <a:pPr marL="0" indent="0">
              <a:buNone/>
            </a:pPr>
            <a:r>
              <a:rPr lang="ru-RU" sz="2600" dirty="0"/>
              <a:t> </a:t>
            </a:r>
          </a:p>
          <a:p>
            <a:r>
              <a:rPr lang="ru-RU" sz="2600" b="1" i="1" dirty="0" smtClean="0"/>
              <a:t> </a:t>
            </a:r>
            <a:r>
              <a:rPr lang="ru-RU" sz="2600" b="1" i="1" dirty="0"/>
              <a:t>Воспитательные:</a:t>
            </a:r>
            <a:r>
              <a:rPr lang="ru-RU" sz="2600" i="1" dirty="0"/>
              <a:t> </a:t>
            </a:r>
            <a:r>
              <a:rPr lang="ru-RU" sz="2600" dirty="0"/>
              <a:t>Воспитывать любовь к детскому саду, своим друзьям, уважение к старшим: воспитателям, помощникам воспитателей, людям труда (поварам, медсестре…), поддерживать доброжелательные отношения в группе.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348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Предполагаемый </a:t>
            </a:r>
            <a:r>
              <a:rPr lang="ru-RU" b="1" dirty="0"/>
              <a:t>результат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400" dirty="0"/>
              <a:t>Дети должны знать название детского сада, группы, помещений (музыкальный, физкультурный зал, медицинский кабинет и т.д.) и их назначение.</a:t>
            </a:r>
          </a:p>
          <a:p>
            <a:r>
              <a:rPr lang="ru-RU" sz="2400" dirty="0"/>
              <a:t>Дети приобщаются к посильным трудовым обязанностям в детском саду, учатся нести ответственность за их выполнение.</a:t>
            </a:r>
          </a:p>
          <a:p>
            <a:r>
              <a:rPr lang="ru-RU" sz="2400" dirty="0"/>
              <a:t>Испытывать гордость и уважение к труду сотрудников детского сада.</a:t>
            </a:r>
          </a:p>
          <a:p>
            <a:r>
              <a:rPr lang="ru-RU" sz="2400" dirty="0"/>
              <a:t>Испытывать привязанность к детскому саду.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722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37931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 1 </a:t>
            </a:r>
            <a:r>
              <a:rPr lang="ru-RU" b="1" i="1" dirty="0"/>
              <a:t>этап – подготовительный</a:t>
            </a:r>
            <a:r>
              <a:rPr lang="ru-RU" b="1" i="1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400" dirty="0"/>
              <a:t>Разработка стратегии реализации проекта.</a:t>
            </a:r>
          </a:p>
          <a:p>
            <a:r>
              <a:rPr lang="ru-RU" sz="2400" dirty="0"/>
              <a:t>Постановка цели и задач.</a:t>
            </a:r>
          </a:p>
          <a:p>
            <a:r>
              <a:rPr lang="ru-RU" sz="2400" dirty="0"/>
              <a:t>Рассматривание фотографий и альбомов на тему: «Чем живет наш детский сад».</a:t>
            </a:r>
          </a:p>
          <a:p>
            <a:r>
              <a:rPr lang="ru-RU" sz="2400" dirty="0"/>
              <a:t>Создание условий для самостоятельной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16827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95288" y="692696"/>
            <a:ext cx="8229600" cy="4093617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2 </a:t>
            </a:r>
            <a:r>
              <a:rPr lang="ru-RU" b="1" i="1" dirty="0"/>
              <a:t>этап – основной</a:t>
            </a:r>
            <a:r>
              <a:rPr lang="ru-RU" b="1" i="1" dirty="0" smtClean="0"/>
              <a:t>:</a:t>
            </a:r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400" dirty="0" smtClean="0"/>
              <a:t>Образовательные </a:t>
            </a:r>
            <a:r>
              <a:rPr lang="ru-RU" sz="2400" dirty="0"/>
              <a:t>ситуации с детьми:</a:t>
            </a:r>
          </a:p>
          <a:p>
            <a:r>
              <a:rPr lang="ru-RU" sz="2400" dirty="0"/>
              <a:t>«Правила поведения в детском саду»</a:t>
            </a:r>
          </a:p>
          <a:p>
            <a:r>
              <a:rPr lang="ru-RU" sz="2400" dirty="0"/>
              <a:t>Дидактическая игра «Профессии работников детского сада».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5066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106</TotalTime>
  <Words>574</Words>
  <Application>Microsoft Office PowerPoint</Application>
  <PresentationFormat>Экран (4:3)</PresentationFormat>
  <Paragraphs>108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Century Gothic</vt:lpstr>
      <vt:lpstr>Wingdings 2</vt:lpstr>
      <vt:lpstr>Остин</vt:lpstr>
      <vt:lpstr>МДОУ Детский сад №112</vt:lpstr>
      <vt:lpstr>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детьми.</vt:lpstr>
      <vt:lpstr>Взаимодействие с родителями</vt:lpstr>
      <vt:lpstr>«Торт из песка»</vt:lpstr>
      <vt:lpstr>«Торт из песка»</vt:lpstr>
      <vt:lpstr>«Пирожные для гостей»</vt:lpstr>
      <vt:lpstr>«Воздушные шары»</vt:lpstr>
      <vt:lpstr>«Воздушные шары»</vt:lpstr>
      <vt:lpstr>«Игровая площадка»</vt:lpstr>
      <vt:lpstr>«Игровая площадка»</vt:lpstr>
      <vt:lpstr>«Фрукты для гостей»</vt:lpstr>
      <vt:lpstr>Стенгазета «Маленькая страна»</vt:lpstr>
      <vt:lpstr>«Труд на участке»</vt:lpstr>
      <vt:lpstr>«Игры в детском саду»</vt:lpstr>
      <vt:lpstr>Игра «Пришли гости»</vt:lpstr>
      <vt:lpstr>Игра «Пришли гости»</vt:lpstr>
      <vt:lpstr>«Игры в детском саду»</vt:lpstr>
      <vt:lpstr>«Обед в садике»</vt:lpstr>
      <vt:lpstr>«Музыкальное и физкультурное занятия»</vt:lpstr>
      <vt:lpstr>«Экскурсия по детскому садику»</vt:lpstr>
      <vt:lpstr>«Экскурсия по детскому саду»</vt:lpstr>
      <vt:lpstr>Коллективная работа «Осенняя фантазия»</vt:lpstr>
      <vt:lpstr>«Коллективная работа «Осенняя фантазия»</vt:lpstr>
      <vt:lpstr>Поздравительные открытки</vt:lpstr>
      <vt:lpstr>Поздравительные открытки</vt:lpstr>
      <vt:lpstr>Поздравительная открытка</vt:lpstr>
      <vt:lpstr>Стенгазета «С Днем рождения, детский сад»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User</cp:lastModifiedBy>
  <cp:revision>27</cp:revision>
  <dcterms:created xsi:type="dcterms:W3CDTF">2018-10-26T16:08:24Z</dcterms:created>
  <dcterms:modified xsi:type="dcterms:W3CDTF">2018-10-29T14:03:12Z</dcterms:modified>
</cp:coreProperties>
</file>