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8" r:id="rId3"/>
    <p:sldId id="284" r:id="rId4"/>
    <p:sldId id="285" r:id="rId5"/>
    <p:sldId id="286" r:id="rId6"/>
    <p:sldId id="287" r:id="rId7"/>
    <p:sldId id="282" r:id="rId8"/>
    <p:sldId id="289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8E0FF8-0220-4A24-A60A-3EC58BF4FCB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49D22A-0207-4C7D-AAA0-56C248D698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933056"/>
            <a:ext cx="2793326" cy="14732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Бутурлина Т.С</a:t>
            </a:r>
          </a:p>
          <a:p>
            <a:r>
              <a:rPr lang="ru-RU" dirty="0">
                <a:solidFill>
                  <a:schemeClr val="accent1"/>
                </a:solidFill>
              </a:rPr>
              <a:t>Зарубина Д.А</a:t>
            </a:r>
          </a:p>
          <a:p>
            <a:r>
              <a:rPr lang="ru-RU" dirty="0">
                <a:solidFill>
                  <a:schemeClr val="accent1"/>
                </a:solidFill>
              </a:rPr>
              <a:t>Мякутина Л.В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309634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Муниципальное дошкольное образовательное учреждение «Детский сад № 112»</a:t>
            </a:r>
            <a:br>
              <a:rPr lang="ru-RU" sz="1600" b="1" dirty="0" smtClean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/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«Будем знакомы!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Первые дни в детском саду!»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0" y="3717032"/>
            <a:ext cx="2952328" cy="216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Ярославль, 2018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7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738">
            <a:off x="5070155" y="1901820"/>
            <a:ext cx="3413953" cy="455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421">
            <a:off x="614839" y="2008624"/>
            <a:ext cx="3367428" cy="448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45447" y="473905"/>
            <a:ext cx="336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Вот мы какие!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8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2" y="156721"/>
            <a:ext cx="3706213" cy="277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77985"/>
            <a:ext cx="2604307" cy="34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847">
            <a:off x="321921" y="3097859"/>
            <a:ext cx="2585214" cy="344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921">
            <a:off x="6333387" y="3176354"/>
            <a:ext cx="2606754" cy="347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560" y="836712"/>
            <a:ext cx="3350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Очень любим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мы играть!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2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188">
            <a:off x="3494221" y="462253"/>
            <a:ext cx="5069506" cy="380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620">
            <a:off x="595567" y="2698702"/>
            <a:ext cx="5045766" cy="378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3" y="476672"/>
            <a:ext cx="22108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Наши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игровые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будни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0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806">
            <a:off x="4795194" y="734271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991">
            <a:off x="395537" y="1583051"/>
            <a:ext cx="3856384" cy="28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4725144"/>
            <a:ext cx="6742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«Огоньки в родном доме»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2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3140968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620688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" r="5511" b="27549"/>
          <a:stretch/>
        </p:blipFill>
        <p:spPr>
          <a:xfrm flipH="1">
            <a:off x="5652120" y="4141409"/>
            <a:ext cx="2430016" cy="242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280" y="993590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 спектакле!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9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233" r="27869"/>
          <a:stretch/>
        </p:blipFill>
        <p:spPr>
          <a:xfrm rot="21225158">
            <a:off x="539552" y="2837966"/>
            <a:ext cx="2577721" cy="342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289">
            <a:off x="3298644" y="2861832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244" r="11733" b="22264"/>
          <a:stretch/>
        </p:blipFill>
        <p:spPr>
          <a:xfrm rot="432311">
            <a:off x="5004048" y="214664"/>
            <a:ext cx="2078183" cy="262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234">
            <a:off x="6228184" y="2829970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8911" y="692696"/>
            <a:ext cx="4142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Вместе весело гулять!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34289" cy="611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0496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44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Муниципальное дошкольное образовательное учреждение «Детский сад № 112»     «Будем знакомы! Первые дни в детском саду!»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112»     «Будем знакомы! Первые дни в детском саду!»</dc:title>
  <dc:creator>1</dc:creator>
  <cp:lastModifiedBy>1</cp:lastModifiedBy>
  <cp:revision>3</cp:revision>
  <dcterms:created xsi:type="dcterms:W3CDTF">2018-12-20T12:30:41Z</dcterms:created>
  <dcterms:modified xsi:type="dcterms:W3CDTF">2018-12-20T12:54:53Z</dcterms:modified>
</cp:coreProperties>
</file>