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6" r:id="rId35"/>
    <p:sldId id="297" r:id="rId36"/>
    <p:sldId id="299" r:id="rId37"/>
    <p:sldId id="300" r:id="rId38"/>
    <p:sldId id="302" r:id="rId39"/>
    <p:sldId id="305" r:id="rId40"/>
    <p:sldId id="307" r:id="rId41"/>
    <p:sldId id="309" r:id="rId42"/>
    <p:sldId id="319" r:id="rId43"/>
    <p:sldId id="321" r:id="rId44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06B05F-2299-4670-ACB6-910AEAA4EDED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074CFE-395D-49A2-A255-B32A610144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1052736"/>
            <a:ext cx="7175351" cy="4752528"/>
          </a:xfrm>
        </p:spPr>
        <p:txBody>
          <a:bodyPr/>
          <a:lstStyle/>
          <a:p>
            <a:pPr marL="182880" indent="0" algn="ctr">
              <a:lnSpc>
                <a:spcPct val="150000"/>
              </a:lnSpc>
              <a:buNone/>
            </a:pPr>
            <a: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Соревнования по лыжным гонкам</a:t>
            </a:r>
            <a:br>
              <a:rPr lang="ru-RU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4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21 марта 2018 года</a:t>
            </a:r>
            <a:endParaRPr lang="ru-RU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335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r="15303"/>
          <a:stretch/>
        </p:blipFill>
        <p:spPr>
          <a:xfrm>
            <a:off x="1607127" y="384175"/>
            <a:ext cx="6137564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7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r="6364"/>
          <a:stretch/>
        </p:blipFill>
        <p:spPr>
          <a:xfrm>
            <a:off x="899592" y="368686"/>
            <a:ext cx="7536873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683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3931" r="13030"/>
          <a:stretch/>
        </p:blipFill>
        <p:spPr>
          <a:xfrm>
            <a:off x="1496290" y="623455"/>
            <a:ext cx="6456219" cy="5848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57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73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543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440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84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317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248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778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714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913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020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341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265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409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320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4581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066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311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57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513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850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4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044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456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122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964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731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305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98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46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808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115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295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31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7357" r="10303" b="10731"/>
          <a:stretch/>
        </p:blipFill>
        <p:spPr>
          <a:xfrm>
            <a:off x="251520" y="191941"/>
            <a:ext cx="8783154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0434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-MQUCUqkb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360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384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951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194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818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39720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</TotalTime>
  <Words>5</Words>
  <Application>Microsoft Office PowerPoint</Application>
  <PresentationFormat>Экран (4:3)</PresentationFormat>
  <Paragraphs>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Воздушный поток</vt:lpstr>
      <vt:lpstr>Соревнования по лыжным гонкам 21 марта 2018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Соревнования по лыжным гонкам 21 марта 2018 года</dc:title>
  <dc:creator>1</dc:creator>
  <cp:lastModifiedBy>1</cp:lastModifiedBy>
  <cp:revision>1</cp:revision>
  <dcterms:created xsi:type="dcterms:W3CDTF">2018-03-23T07:31:09Z</dcterms:created>
  <dcterms:modified xsi:type="dcterms:W3CDTF">2018-03-23T07:38:18Z</dcterms:modified>
</cp:coreProperties>
</file>