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2" r:id="rId5"/>
    <p:sldId id="263" r:id="rId6"/>
    <p:sldId id="268" r:id="rId7"/>
    <p:sldId id="269" r:id="rId8"/>
    <p:sldId id="270" r:id="rId9"/>
    <p:sldId id="271" r:id="rId10"/>
    <p:sldId id="273" r:id="rId11"/>
    <p:sldId id="274" r:id="rId12"/>
    <p:sldId id="277" r:id="rId13"/>
    <p:sldId id="278" r:id="rId14"/>
    <p:sldId id="279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7" r:id="rId32"/>
    <p:sldId id="309" r:id="rId33"/>
    <p:sldId id="311" r:id="rId34"/>
    <p:sldId id="312" r:id="rId35"/>
    <p:sldId id="313" r:id="rId36"/>
    <p:sldId id="315" r:id="rId37"/>
    <p:sldId id="316" r:id="rId38"/>
    <p:sldId id="318" r:id="rId39"/>
    <p:sldId id="322" r:id="rId40"/>
    <p:sldId id="323" r:id="rId41"/>
    <p:sldId id="327" r:id="rId42"/>
    <p:sldId id="328" r:id="rId43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36878FF-AC5A-4A43-952B-85D35F701BE2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59C3FAA-1868-4DA2-8A43-4DDE8C30EA2D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88840"/>
            <a:ext cx="7851648" cy="236368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5400" dirty="0" smtClean="0"/>
              <a:t>Районный музыкальный конкурс «Музыкальные лучики Заволжья»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124744"/>
            <a:ext cx="7854696" cy="3856392"/>
          </a:xfrm>
        </p:spPr>
        <p:txBody>
          <a:bodyPr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4" name="Vechnyj_dvigatel_-_Pesnya_pro_dete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3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02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63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79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05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33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21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5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6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8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65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45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5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88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54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80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80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9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8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27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36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213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9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48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51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87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99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14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22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38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77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7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7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7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7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36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30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28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33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75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24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</TotalTime>
  <Words>9</Words>
  <Application>Microsoft Office PowerPoint</Application>
  <PresentationFormat>Экран (4:3)</PresentationFormat>
  <Paragraphs>2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Районный музыкальный конкурс «Музыкальные лучики Заволжья»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Районный музыкальный конкурс «Музыкальные лучики Заволжья»</dc:title>
  <dc:creator>1</dc:creator>
  <cp:lastModifiedBy>1</cp:lastModifiedBy>
  <cp:revision>2</cp:revision>
  <dcterms:created xsi:type="dcterms:W3CDTF">2018-04-27T08:40:52Z</dcterms:created>
  <dcterms:modified xsi:type="dcterms:W3CDTF">2018-04-27T08:51:15Z</dcterms:modified>
</cp:coreProperties>
</file>