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8" r:id="rId12"/>
    <p:sldId id="272" r:id="rId13"/>
    <p:sldId id="273" r:id="rId14"/>
    <p:sldId id="276" r:id="rId15"/>
    <p:sldId id="277" r:id="rId16"/>
    <p:sldId id="278" r:id="rId17"/>
    <p:sldId id="281" r:id="rId18"/>
    <p:sldId id="282" r:id="rId19"/>
    <p:sldId id="288" r:id="rId20"/>
    <p:sldId id="289" r:id="rId21"/>
    <p:sldId id="292" r:id="rId22"/>
    <p:sldId id="293" r:id="rId23"/>
    <p:sldId id="298" r:id="rId24"/>
    <p:sldId id="300" r:id="rId25"/>
    <p:sldId id="302" r:id="rId26"/>
    <p:sldId id="305" r:id="rId27"/>
    <p:sldId id="309" r:id="rId28"/>
    <p:sldId id="316" r:id="rId29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28D950B-89D9-480C-9339-3B22D4508C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383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7C5D5-9AE8-418E-B1DF-466DA40CC1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57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79438"/>
            <a:ext cx="2057400" cy="5211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79438"/>
            <a:ext cx="6019800" cy="5211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5F8AD-CD25-4297-97A6-156FF84A85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107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0A3CFD-1E68-4F9A-90ED-7844C8C66E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397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82BA5-EDFB-4AA4-BDC5-A8A9514063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003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4E0F4-0E01-4F4D-A2FB-F74B3E5161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973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10F96-3AC7-4F4B-BB45-878B2B1C20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500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D1C6E6-61B5-475A-90BE-27725B5E23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227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61C44-5BAB-446A-8F7B-714061E529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209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5CE5F-B688-4E7C-8435-74C4B45433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444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FFB68-BFAB-4187-BE2A-E92177B229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396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794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42B5111-45C9-48F0-B93D-738EF416B2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80729"/>
            <a:ext cx="7772400" cy="4176464"/>
          </a:xfrm>
        </p:spPr>
        <p:txBody>
          <a:bodyPr/>
          <a:lstStyle/>
          <a:p>
            <a:r>
              <a:rPr lang="ru-RU" sz="4000" dirty="0" smtClean="0"/>
              <a:t>Городской фестиваль-конкурс художественного творчества детей с ОВЗ</a:t>
            </a:r>
            <a:br>
              <a:rPr lang="ru-RU" sz="4000" dirty="0" smtClean="0"/>
            </a:br>
            <a:r>
              <a:rPr lang="ru-RU" sz="4000" dirty="0" smtClean="0"/>
              <a:t>«Стремление к звездам»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851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4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6392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4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213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4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6106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4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1788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5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0003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5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3120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5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4225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5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3420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5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0543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5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9551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4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6971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5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5679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5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8226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5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8161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5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3271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5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7468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5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3708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5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0723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5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8144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5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1936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4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1904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4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7227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4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8598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4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5159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4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0217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4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7762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4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6758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 Theme 13">
      <a:dk1>
        <a:srgbClr val="003300"/>
      </a:dk1>
      <a:lt1>
        <a:srgbClr val="FFFFFF"/>
      </a:lt1>
      <a:dk2>
        <a:srgbClr val="3A566E"/>
      </a:dk2>
      <a:lt2>
        <a:srgbClr val="808080"/>
      </a:lt2>
      <a:accent1>
        <a:srgbClr val="A6BF73"/>
      </a:accent1>
      <a:accent2>
        <a:srgbClr val="FFFFCC"/>
      </a:accent2>
      <a:accent3>
        <a:srgbClr val="FFFFFF"/>
      </a:accent3>
      <a:accent4>
        <a:srgbClr val="002A00"/>
      </a:accent4>
      <a:accent5>
        <a:srgbClr val="D0DCBC"/>
      </a:accent5>
      <a:accent6>
        <a:srgbClr val="E7E7B9"/>
      </a:accent6>
      <a:hlink>
        <a:srgbClr val="7EA0BC"/>
      </a:hlink>
      <a:folHlink>
        <a:srgbClr val="BF848A"/>
      </a:folHlink>
    </a:clrScheme>
    <a:fontScheme name="Тема Offic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3">
        <a:dk1>
          <a:srgbClr val="003300"/>
        </a:dk1>
        <a:lt1>
          <a:srgbClr val="FFFFFF"/>
        </a:lt1>
        <a:dk2>
          <a:srgbClr val="3A566E"/>
        </a:dk2>
        <a:lt2>
          <a:srgbClr val="808080"/>
        </a:lt2>
        <a:accent1>
          <a:srgbClr val="A6BF73"/>
        </a:accent1>
        <a:accent2>
          <a:srgbClr val="FFFFCC"/>
        </a:accent2>
        <a:accent3>
          <a:srgbClr val="FFFFFF"/>
        </a:accent3>
        <a:accent4>
          <a:srgbClr val="002A00"/>
        </a:accent4>
        <a:accent5>
          <a:srgbClr val="D0DCBC"/>
        </a:accent5>
        <a:accent6>
          <a:srgbClr val="E7E7B9"/>
        </a:accent6>
        <a:hlink>
          <a:srgbClr val="7EA0BC"/>
        </a:hlink>
        <a:folHlink>
          <a:srgbClr val="BF848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оформления 'Орбита'</Template>
  <TotalTime>6</TotalTime>
  <Words>8</Words>
  <Application>Microsoft Office PowerPoint</Application>
  <PresentationFormat>Экран (4:3)</PresentationFormat>
  <Paragraphs>2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Городской фестиваль-конкурс художественного творчества детей с ОВЗ «Стремление к звездам»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Городской фестиваль-конкурс художественного творчества детей с ОВЗ «Стремление к звездам»</dc:title>
  <dc:creator>1</dc:creator>
  <cp:lastModifiedBy>1</cp:lastModifiedBy>
  <cp:revision>2</cp:revision>
  <dcterms:created xsi:type="dcterms:W3CDTF">2018-04-27T08:52:01Z</dcterms:created>
  <dcterms:modified xsi:type="dcterms:W3CDTF">2018-04-27T08:58:38Z</dcterms:modified>
</cp:coreProperties>
</file>