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72" r:id="rId4"/>
    <p:sldId id="273" r:id="rId5"/>
    <p:sldId id="275" r:id="rId6"/>
    <p:sldId id="258" r:id="rId7"/>
    <p:sldId id="263" r:id="rId8"/>
    <p:sldId id="264" r:id="rId9"/>
    <p:sldId id="268" r:id="rId10"/>
    <p:sldId id="269" r:id="rId11"/>
    <p:sldId id="271" r:id="rId12"/>
    <p:sldId id="281" r:id="rId13"/>
    <p:sldId id="265" r:id="rId14"/>
    <p:sldId id="278" r:id="rId15"/>
    <p:sldId id="276" r:id="rId16"/>
    <p:sldId id="277" r:id="rId17"/>
    <p:sldId id="279" r:id="rId18"/>
    <p:sldId id="284" r:id="rId19"/>
    <p:sldId id="283" r:id="rId20"/>
    <p:sldId id="282" r:id="rId21"/>
    <p:sldId id="26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9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алентина\Desktop\презентации и фрльмы\картинки\fon-dlya-prezentacii-31.jpg"/>
          <p:cNvPicPr>
            <a:picLocks noChangeAspect="1" noChangeArrowheads="1"/>
          </p:cNvPicPr>
          <p:nvPr/>
        </p:nvPicPr>
        <p:blipFill>
          <a:blip r:embed="rId2" cstate="print"/>
          <a:srcRect b="4824"/>
          <a:stretch>
            <a:fillRect/>
          </a:stretch>
        </p:blipFill>
        <p:spPr bwMode="auto">
          <a:xfrm>
            <a:off x="0" y="-38447"/>
            <a:ext cx="9144000" cy="6896447"/>
          </a:xfrm>
          <a:prstGeom prst="rect">
            <a:avLst/>
          </a:prstGeom>
          <a:noFill/>
        </p:spPr>
      </p:pic>
      <p:pic>
        <p:nvPicPr>
          <p:cNvPr id="3" name="Picture 2" descr="C:\Users\Валентина\Desktop\титульный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465512"/>
            <a:ext cx="9144000" cy="43924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43608" y="188640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Муниципальное дошкольное образовательное учреждение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«Детский сад №112»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группа №11  «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Смешарики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6021288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г.Ярославль 2017 г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алентина\Desktop\8 марта\8 мар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C:\Users\Валентина\Desktop\развлеченич\IMG_9144.JPG"/>
          <p:cNvPicPr>
            <a:picLocks noChangeAspect="1" noChangeArrowheads="1"/>
          </p:cNvPicPr>
          <p:nvPr/>
        </p:nvPicPr>
        <p:blipFill>
          <a:blip r:embed="rId3" cstate="print"/>
          <a:srcRect l="5113" t="25850" r="9051" b="6300"/>
          <a:stretch>
            <a:fillRect/>
          </a:stretch>
        </p:blipFill>
        <p:spPr bwMode="auto">
          <a:xfrm>
            <a:off x="4427984" y="3329608"/>
            <a:ext cx="4716016" cy="352839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4344" name="Picture 8" descr="C:\Users\Валентина\Desktop\развлеченич\IMG_9159.JPG"/>
          <p:cNvPicPr>
            <a:picLocks noChangeAspect="1" noChangeArrowheads="1"/>
          </p:cNvPicPr>
          <p:nvPr/>
        </p:nvPicPr>
        <p:blipFill>
          <a:blip r:embed="rId4" cstate="print"/>
          <a:srcRect l="11523" t="36521" r="18514" b="9838"/>
          <a:stretch>
            <a:fillRect/>
          </a:stretch>
        </p:blipFill>
        <p:spPr bwMode="auto">
          <a:xfrm>
            <a:off x="0" y="0"/>
            <a:ext cx="4644008" cy="33843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14342" name="Picture 6" descr="C:\Users\Валентина\Desktop\развлеченич\IMG_9150.JPG"/>
          <p:cNvPicPr>
            <a:picLocks noChangeAspect="1" noChangeArrowheads="1"/>
          </p:cNvPicPr>
          <p:nvPr/>
        </p:nvPicPr>
        <p:blipFill>
          <a:blip r:embed="rId5" cstate="print"/>
          <a:srcRect l="8505" t="33727" r="56750" b="25819"/>
          <a:stretch>
            <a:fillRect/>
          </a:stretch>
        </p:blipFill>
        <p:spPr bwMode="auto">
          <a:xfrm>
            <a:off x="0" y="3284984"/>
            <a:ext cx="4824536" cy="357301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14345" name="Picture 9" descr="C:\Users\Валентина\Desktop\развлеченич\IMG_9176.JPG"/>
          <p:cNvPicPr>
            <a:picLocks noChangeAspect="1" noChangeArrowheads="1"/>
          </p:cNvPicPr>
          <p:nvPr/>
        </p:nvPicPr>
        <p:blipFill>
          <a:blip r:embed="rId6" cstate="print"/>
          <a:srcRect l="9922" t="14500" r="15660" b="16044"/>
          <a:stretch>
            <a:fillRect/>
          </a:stretch>
        </p:blipFill>
        <p:spPr bwMode="auto">
          <a:xfrm>
            <a:off x="4716016" y="0"/>
            <a:ext cx="4427984" cy="32129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7" name="Picture 12" descr="http://www.tochkagif.ru/_ph/22/2/65653599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1772816"/>
            <a:ext cx="266429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Валентина\Desktop\8.jpg"/>
          <p:cNvPicPr>
            <a:picLocks noChangeAspect="1" noChangeArrowheads="1"/>
          </p:cNvPicPr>
          <p:nvPr/>
        </p:nvPicPr>
        <p:blipFill>
          <a:blip r:embed="rId2" cstate="print"/>
          <a:srcRect r="4156" b="164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Валентина\Desktop\развлеченич\IMG_9171.JPG"/>
          <p:cNvPicPr>
            <a:picLocks noChangeAspect="1" noChangeArrowheads="1"/>
          </p:cNvPicPr>
          <p:nvPr/>
        </p:nvPicPr>
        <p:blipFill>
          <a:blip r:embed="rId3" cstate="print"/>
          <a:srcRect l="3264" t="26215" r="7016" b="16795"/>
          <a:stretch>
            <a:fillRect/>
          </a:stretch>
        </p:blipFill>
        <p:spPr bwMode="auto">
          <a:xfrm>
            <a:off x="-252536" y="-126776"/>
            <a:ext cx="9396536" cy="6984776"/>
          </a:xfrm>
          <a:prstGeom prst="cloudCallout">
            <a:avLst/>
          </a:prstGeom>
          <a:noFill/>
          <a:ln w="571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Валентина\Desktop\8 марта\8 мар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</p:spPr>
      </p:pic>
      <p:pic>
        <p:nvPicPr>
          <p:cNvPr id="3" name="Picture 4" descr="C:\Users\Валентина\Desktop\развлеченич\IMG_9138.JPG"/>
          <p:cNvPicPr>
            <a:picLocks noChangeAspect="1" noChangeArrowheads="1"/>
          </p:cNvPicPr>
          <p:nvPr/>
        </p:nvPicPr>
        <p:blipFill>
          <a:blip r:embed="rId3" cstate="print"/>
          <a:srcRect l="5333" t="35947" r="3094" b="17314"/>
          <a:stretch>
            <a:fillRect/>
          </a:stretch>
        </p:blipFill>
        <p:spPr bwMode="auto">
          <a:xfrm>
            <a:off x="0" y="548680"/>
            <a:ext cx="9144000" cy="46531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4" name="Picture 12" descr="http://www.tochkagif.ru/_ph/22/2/65653599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-675456"/>
            <a:ext cx="280831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алентина\Desktop\презентации и фрльмы\картинки\997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7620000" cy="5715000"/>
          </a:xfrm>
          <a:prstGeom prst="rect">
            <a:avLst/>
          </a:prstGeom>
          <a:noFill/>
        </p:spPr>
      </p:pic>
      <p:pic>
        <p:nvPicPr>
          <p:cNvPr id="16386" name="Picture 2" descr="C:\Users\Валентина\Desktop\развлеченич\IMG_9134.JPG"/>
          <p:cNvPicPr>
            <a:picLocks noChangeAspect="1" noChangeArrowheads="1"/>
          </p:cNvPicPr>
          <p:nvPr/>
        </p:nvPicPr>
        <p:blipFill>
          <a:blip r:embed="rId3" cstate="print"/>
          <a:srcRect t="22833"/>
          <a:stretch>
            <a:fillRect/>
          </a:stretch>
        </p:blipFill>
        <p:spPr bwMode="auto">
          <a:xfrm>
            <a:off x="-216024" y="0"/>
            <a:ext cx="9360024" cy="68580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4" name="Picture 12" descr="http://www.tochkagif.ru/_ph/22/2/65653599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5688" y="-243408"/>
            <a:ext cx="280831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kak-do-ma.ru/img-q5y5x5n4g4041456w4t4q2q5l5t5i4n4o4w5j4o4s2l406/szizisez/106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Валентина\Desktop\презентации и фрльмы\картинки\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692696"/>
            <a:ext cx="6444208" cy="573325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алентина\Desktop\презентации и фрльмы\картинки\0011-752x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2051" name="Picture 3" descr="C:\Users\Валентина\Desktop\фото развл-огонь\IMG_4491.JPG"/>
          <p:cNvPicPr>
            <a:picLocks noChangeAspect="1" noChangeArrowheads="1"/>
          </p:cNvPicPr>
          <p:nvPr/>
        </p:nvPicPr>
        <p:blipFill>
          <a:blip r:embed="rId3" cstate="print"/>
          <a:srcRect l="13806" b="23729"/>
          <a:stretch>
            <a:fillRect/>
          </a:stretch>
        </p:blipFill>
        <p:spPr bwMode="auto">
          <a:xfrm>
            <a:off x="0" y="0"/>
            <a:ext cx="4717032" cy="324036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2052" name="Picture 4" descr="C:\Users\Валентина\Desktop\фото развл-огонь\IMG_4492.JPG"/>
          <p:cNvPicPr>
            <a:picLocks noChangeAspect="1" noChangeArrowheads="1"/>
          </p:cNvPicPr>
          <p:nvPr/>
        </p:nvPicPr>
        <p:blipFill>
          <a:blip r:embed="rId4" cstate="print"/>
          <a:srcRect l="21499" t="11940" r="30380" b="34328"/>
          <a:stretch>
            <a:fillRect/>
          </a:stretch>
        </p:blipFill>
        <p:spPr bwMode="auto">
          <a:xfrm>
            <a:off x="4788024" y="0"/>
            <a:ext cx="4355976" cy="33843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2053" name="Picture 5" descr="C:\Users\Валентина\Desktop\фото развл-огонь\IMG_4499.JPG"/>
          <p:cNvPicPr>
            <a:picLocks noChangeAspect="1" noChangeArrowheads="1"/>
          </p:cNvPicPr>
          <p:nvPr/>
        </p:nvPicPr>
        <p:blipFill>
          <a:blip r:embed="rId5" cstate="print"/>
          <a:srcRect l="33735" t="13626" r="33935" b="36762"/>
          <a:stretch>
            <a:fillRect/>
          </a:stretch>
        </p:blipFill>
        <p:spPr bwMode="auto">
          <a:xfrm>
            <a:off x="0" y="2780928"/>
            <a:ext cx="4644008" cy="4077072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</p:pic>
      <p:pic>
        <p:nvPicPr>
          <p:cNvPr id="2054" name="Picture 6" descr="C:\Users\Валентина\Desktop\фото развл-огонь\IMG_4503.JPG"/>
          <p:cNvPicPr>
            <a:picLocks noChangeAspect="1" noChangeArrowheads="1"/>
          </p:cNvPicPr>
          <p:nvPr/>
        </p:nvPicPr>
        <p:blipFill>
          <a:blip r:embed="rId6" cstate="print"/>
          <a:srcRect l="48593" t="-600" r="4017" b="36081"/>
          <a:stretch>
            <a:fillRect/>
          </a:stretch>
        </p:blipFill>
        <p:spPr bwMode="auto">
          <a:xfrm>
            <a:off x="4716016" y="2780928"/>
            <a:ext cx="4427984" cy="407707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</p:pic>
      <p:pic>
        <p:nvPicPr>
          <p:cNvPr id="2060" name="Picture 12" descr="http://kak-do-ma.ru/img-q5y5x5n4g40414j5n4f4h4i5t5z3p4r4o4w5a4v2o4o4/img/2015/050105/433589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7C3C1"/>
              </a:clrFrom>
              <a:clrTo>
                <a:srgbClr val="87C3C1">
                  <a:alpha val="0"/>
                </a:srgbClr>
              </a:clrTo>
            </a:clrChange>
          </a:blip>
          <a:srcRect l="7309" t="26847" r="58432" b="14468"/>
          <a:stretch>
            <a:fillRect/>
          </a:stretch>
        </p:blipFill>
        <p:spPr bwMode="auto">
          <a:xfrm>
            <a:off x="2195736" y="4149080"/>
            <a:ext cx="3266812" cy="3024336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алентина\Desktop\презентации и фрльмы\картинки\dnevnik_pervoklassni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3076" name="Picture 4" descr="C:\Users\Валентина\Desktop\фото развл-огонь\IMG_4527.JPG"/>
          <p:cNvPicPr>
            <a:picLocks noChangeAspect="1" noChangeArrowheads="1"/>
          </p:cNvPicPr>
          <p:nvPr/>
        </p:nvPicPr>
        <p:blipFill>
          <a:blip r:embed="rId3" cstate="print"/>
          <a:srcRect l="11317" t="11151" r="54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Валентина\Desktop\презентации и фрльмы\картинки\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 l="1890" t="2315" r="5974" b="32591"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foldedCorner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350/02605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79712" y="836712"/>
            <a:ext cx="68407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 мая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отмечаем великий праздник – День Победы ,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70 –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ую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годовщину Победы советского народа в Великой войне.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алентина\Desktop\развлеченич\9 мая\768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Валентина\Desktop\развлеченич\9 мая\23-fevralya-stihi-pro-soldat-dlya-detey-33215-larg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8FA"/>
              </a:clrFrom>
              <a:clrTo>
                <a:srgbClr val="F7F8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595738" y="0"/>
            <a:ext cx="4548262" cy="3828182"/>
          </a:xfrm>
          <a:prstGeom prst="rect">
            <a:avLst/>
          </a:prstGeom>
          <a:noFill/>
        </p:spPr>
      </p:pic>
      <p:pic>
        <p:nvPicPr>
          <p:cNvPr id="3075" name="Picture 3" descr="C:\Users\Валентина\Desktop\занятия 2016-17\IMG_46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47008"/>
            <a:ext cx="4675584" cy="36109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алентина\Desktop\масленица-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Валентина\Desktop\развлеченич\9 мая\768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Валентина\Desktop\занятия 2016-17\IMG_4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96544" cy="38884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алентина\Desktop\презентации и фрльмы\смайлик\kartinka_spasib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cloud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алентина\Desktop\маслени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5123" name="Picture 3" descr="C:\Users\Валентина\Desktop\масленица\IMG_4042.JPG"/>
          <p:cNvPicPr>
            <a:picLocks noChangeAspect="1" noChangeArrowheads="1"/>
          </p:cNvPicPr>
          <p:nvPr/>
        </p:nvPicPr>
        <p:blipFill>
          <a:blip r:embed="rId3" cstate="print"/>
          <a:srcRect r="20927"/>
          <a:stretch>
            <a:fillRect/>
          </a:stretch>
        </p:blipFill>
        <p:spPr bwMode="auto">
          <a:xfrm>
            <a:off x="179512" y="0"/>
            <a:ext cx="4608512" cy="343738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5124" name="Picture 4" descr="C:\Users\Валентина\Desktop\масленица\IMG_4066.JPG"/>
          <p:cNvPicPr>
            <a:picLocks noChangeAspect="1" noChangeArrowheads="1"/>
          </p:cNvPicPr>
          <p:nvPr/>
        </p:nvPicPr>
        <p:blipFill>
          <a:blip r:embed="rId4" cstate="print"/>
          <a:srcRect l="17167"/>
          <a:stretch>
            <a:fillRect/>
          </a:stretch>
        </p:blipFill>
        <p:spPr bwMode="auto">
          <a:xfrm>
            <a:off x="4932040" y="0"/>
            <a:ext cx="4032448" cy="34290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5125" name="Picture 5" descr="C:\Users\Валентина\Desktop\масленица\IMG_4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01008"/>
            <a:ext cx="4572000" cy="33569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5131" name="Picture 11" descr="C:\Users\Валентина\Desktop\масленица\IMG_4074.JPG"/>
          <p:cNvPicPr>
            <a:picLocks noChangeAspect="1" noChangeArrowheads="1"/>
          </p:cNvPicPr>
          <p:nvPr/>
        </p:nvPicPr>
        <p:blipFill>
          <a:blip r:embed="rId6" cstate="print"/>
          <a:srcRect t="9582" r="8387"/>
          <a:stretch>
            <a:fillRect/>
          </a:stretch>
        </p:blipFill>
        <p:spPr bwMode="auto">
          <a:xfrm>
            <a:off x="4788024" y="3429000"/>
            <a:ext cx="4176464" cy="34290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7" name="Picture 12" descr="http://www.tochkagif.ru/_ph/22/2/65653599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1772816"/>
            <a:ext cx="360040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алентина\Desktop\маслени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 descr="C:\Users\Валентина\Desktop\масленица\IMG_4055.JPG"/>
          <p:cNvPicPr>
            <a:picLocks noChangeAspect="1" noChangeArrowheads="1"/>
          </p:cNvPicPr>
          <p:nvPr/>
        </p:nvPicPr>
        <p:blipFill>
          <a:blip r:embed="rId3" cstate="print"/>
          <a:srcRect l="22943" t="51067" r="29267" b="5712"/>
          <a:stretch>
            <a:fillRect/>
          </a:stretch>
        </p:blipFill>
        <p:spPr bwMode="auto">
          <a:xfrm rot="5400000">
            <a:off x="-670384" y="3739344"/>
            <a:ext cx="3789040" cy="244827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6148" name="Picture 4" descr="C:\Users\Валентина\Desktop\масленица\IMG_4053.JPG"/>
          <p:cNvPicPr>
            <a:picLocks noChangeAspect="1" noChangeArrowheads="1"/>
          </p:cNvPicPr>
          <p:nvPr/>
        </p:nvPicPr>
        <p:blipFill>
          <a:blip r:embed="rId4" cstate="print"/>
          <a:srcRect l="11854" t="52750" r="36213" b="9450"/>
          <a:stretch>
            <a:fillRect/>
          </a:stretch>
        </p:blipFill>
        <p:spPr bwMode="auto">
          <a:xfrm rot="5400000">
            <a:off x="1597360" y="3955368"/>
            <a:ext cx="4221088" cy="23042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6149" name="Picture 5" descr="C:\Users\Валентина\Desktop\масленица\IMG_4050.JPG"/>
          <p:cNvPicPr>
            <a:picLocks noChangeAspect="1" noChangeArrowheads="1"/>
          </p:cNvPicPr>
          <p:nvPr/>
        </p:nvPicPr>
        <p:blipFill>
          <a:blip r:embed="rId5" cstate="print"/>
          <a:srcRect l="26578" t="32589" r="23261" b="23084"/>
          <a:stretch>
            <a:fillRect/>
          </a:stretch>
        </p:blipFill>
        <p:spPr bwMode="auto">
          <a:xfrm rot="5400000">
            <a:off x="4068812" y="3860180"/>
            <a:ext cx="4077072" cy="235061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6153" name="Picture 9" descr="C:\Users\Валентина\Desktop\масленица\IMG_4046.JPG"/>
          <p:cNvPicPr>
            <a:picLocks noChangeAspect="1" noChangeArrowheads="1"/>
          </p:cNvPicPr>
          <p:nvPr/>
        </p:nvPicPr>
        <p:blipFill>
          <a:blip r:embed="rId6" cstate="print"/>
          <a:srcRect l="22792" t="24418" r="33252" b="32477"/>
          <a:stretch>
            <a:fillRect/>
          </a:stretch>
        </p:blipFill>
        <p:spPr bwMode="auto">
          <a:xfrm rot="5400000">
            <a:off x="-184584" y="184584"/>
            <a:ext cx="2996952" cy="262778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</p:pic>
      <p:pic>
        <p:nvPicPr>
          <p:cNvPr id="6154" name="Picture 10" descr="C:\Users\Валентина\Desktop\масленица\IMG_4044.JPG"/>
          <p:cNvPicPr>
            <a:picLocks noChangeAspect="1" noChangeArrowheads="1"/>
          </p:cNvPicPr>
          <p:nvPr/>
        </p:nvPicPr>
        <p:blipFill>
          <a:blip r:embed="rId7" cstate="print"/>
          <a:srcRect l="10968" t="33573" r="37099" b="30322"/>
          <a:stretch>
            <a:fillRect/>
          </a:stretch>
        </p:blipFill>
        <p:spPr bwMode="auto">
          <a:xfrm rot="5400000">
            <a:off x="2713484" y="-85700"/>
            <a:ext cx="3140968" cy="331236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6155" name="Picture 11" descr="C:\Users\Валентина\Desktop\масленица\IMG_4054.JPG"/>
          <p:cNvPicPr>
            <a:picLocks noChangeAspect="1" noChangeArrowheads="1"/>
          </p:cNvPicPr>
          <p:nvPr/>
        </p:nvPicPr>
        <p:blipFill>
          <a:blip r:embed="rId8" cstate="print"/>
          <a:srcRect l="10828" t="46565" r="36016" b="6185"/>
          <a:stretch>
            <a:fillRect/>
          </a:stretch>
        </p:blipFill>
        <p:spPr bwMode="auto">
          <a:xfrm rot="5400000">
            <a:off x="6403640" y="3973624"/>
            <a:ext cx="4005064" cy="219573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6152" name="Picture 8" descr="C:\Users\Валентина\Desktop\масленица\IMG_4051.JPG"/>
          <p:cNvPicPr>
            <a:picLocks noChangeAspect="1" noChangeArrowheads="1"/>
          </p:cNvPicPr>
          <p:nvPr/>
        </p:nvPicPr>
        <p:blipFill>
          <a:blip r:embed="rId9" cstate="print"/>
          <a:srcRect l="17134" t="38898" r="42974" b="32581"/>
          <a:stretch>
            <a:fillRect/>
          </a:stretch>
        </p:blipFill>
        <p:spPr bwMode="auto">
          <a:xfrm rot="5400000">
            <a:off x="6043600" y="-31440"/>
            <a:ext cx="3068960" cy="31318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Валентина\Desktop\маслени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Валентина\Desktop\масленица\IMG_4103.JPG"/>
          <p:cNvPicPr>
            <a:picLocks noChangeAspect="1" noChangeArrowheads="1"/>
          </p:cNvPicPr>
          <p:nvPr/>
        </p:nvPicPr>
        <p:blipFill>
          <a:blip r:embed="rId3" cstate="print"/>
          <a:srcRect t="13774" b="9823"/>
          <a:stretch>
            <a:fillRect/>
          </a:stretch>
        </p:blipFill>
        <p:spPr bwMode="auto">
          <a:xfrm>
            <a:off x="0" y="0"/>
            <a:ext cx="4968552" cy="350100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7172" name="Picture 4" descr="C:\Users\Валентина\Desktop\масленица\IMG_4099.JPG"/>
          <p:cNvPicPr>
            <a:picLocks noChangeAspect="1" noChangeArrowheads="1"/>
          </p:cNvPicPr>
          <p:nvPr/>
        </p:nvPicPr>
        <p:blipFill>
          <a:blip r:embed="rId4" cstate="print"/>
          <a:srcRect l="13013" r="2824" b="21169"/>
          <a:stretch>
            <a:fillRect/>
          </a:stretch>
        </p:blipFill>
        <p:spPr bwMode="auto">
          <a:xfrm>
            <a:off x="4860032" y="0"/>
            <a:ext cx="4283968" cy="35730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7171" name="Picture 3" descr="C:\Users\Валентина\Desktop\масленица\IMG_4104.JPG"/>
          <p:cNvPicPr>
            <a:picLocks noChangeAspect="1" noChangeArrowheads="1"/>
          </p:cNvPicPr>
          <p:nvPr/>
        </p:nvPicPr>
        <p:blipFill>
          <a:blip r:embed="rId5" cstate="print"/>
          <a:srcRect l="15210" t="17760" r="5347" b="10322"/>
          <a:stretch>
            <a:fillRect/>
          </a:stretch>
        </p:blipFill>
        <p:spPr bwMode="auto">
          <a:xfrm>
            <a:off x="611560" y="3068960"/>
            <a:ext cx="7488832" cy="378904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алентина\Desktop\презентации и фрльмы\картинки\risunok1.jpg"/>
          <p:cNvPicPr>
            <a:picLocks noChangeAspect="1" noChangeArrowheads="1"/>
          </p:cNvPicPr>
          <p:nvPr/>
        </p:nvPicPr>
        <p:blipFill>
          <a:blip r:embed="rId2" cstate="print"/>
          <a:srcRect l="1963" t="2301" r="4326" b="163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Валентина\Desktop\занятия\фото 11 группа\23 февраля\IMG_4008.JPG"/>
          <p:cNvPicPr>
            <a:picLocks noChangeAspect="1" noChangeArrowheads="1"/>
          </p:cNvPicPr>
          <p:nvPr/>
        </p:nvPicPr>
        <p:blipFill>
          <a:blip r:embed="rId3" cstate="print"/>
          <a:srcRect t="23220" b="7819"/>
          <a:stretch>
            <a:fillRect/>
          </a:stretch>
        </p:blipFill>
        <p:spPr bwMode="auto">
          <a:xfrm>
            <a:off x="179512" y="0"/>
            <a:ext cx="8784976" cy="47525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алентина\Desktop\картинки 23 февраля\23 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6" name="Picture 4" descr="C:\Users\Валентина\Desktop\занятия\фото 11 группа\23 февраля\IMG_4120.JPG"/>
          <p:cNvPicPr>
            <a:picLocks noChangeAspect="1" noChangeArrowheads="1"/>
          </p:cNvPicPr>
          <p:nvPr/>
        </p:nvPicPr>
        <p:blipFill>
          <a:blip r:embed="rId3" cstate="print"/>
          <a:srcRect t="19506" b="15526"/>
          <a:stretch>
            <a:fillRect/>
          </a:stretch>
        </p:blipFill>
        <p:spPr bwMode="auto">
          <a:xfrm>
            <a:off x="-180528" y="2897560"/>
            <a:ext cx="9324528" cy="396044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Валентина\Desktop\картинки 23 февраля\23 фе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Валентина\Desktop\занятия\фото 11 группа\23 февраля\IMG_4013.JPG"/>
          <p:cNvPicPr>
            <a:picLocks noChangeAspect="1" noChangeArrowheads="1"/>
          </p:cNvPicPr>
          <p:nvPr/>
        </p:nvPicPr>
        <p:blipFill>
          <a:blip r:embed="rId3" cstate="print"/>
          <a:srcRect b="9045"/>
          <a:stretch>
            <a:fillRect/>
          </a:stretch>
        </p:blipFill>
        <p:spPr bwMode="auto">
          <a:xfrm>
            <a:off x="5183560" y="0"/>
            <a:ext cx="3960440" cy="378904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10244" name="Picture 4" descr="C:\Users\Валентина\Desktop\занятия\фото 11 группа\23 февраля\IMG_4018.JPG"/>
          <p:cNvPicPr>
            <a:picLocks noChangeAspect="1" noChangeArrowheads="1"/>
          </p:cNvPicPr>
          <p:nvPr/>
        </p:nvPicPr>
        <p:blipFill>
          <a:blip r:embed="rId4" cstate="print"/>
          <a:srcRect l="53314" t="5000" b="17488"/>
          <a:stretch>
            <a:fillRect/>
          </a:stretch>
        </p:blipFill>
        <p:spPr bwMode="auto">
          <a:xfrm>
            <a:off x="0" y="0"/>
            <a:ext cx="3794696" cy="472514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0243" name="Picture 3" descr="C:\Users\Валентина\Desktop\занятия\фото 11 группа\23 февраля\IMG_4021.JPG"/>
          <p:cNvPicPr>
            <a:picLocks noChangeAspect="1" noChangeArrowheads="1"/>
          </p:cNvPicPr>
          <p:nvPr/>
        </p:nvPicPr>
        <p:blipFill>
          <a:blip r:embed="rId5" cstate="print"/>
          <a:srcRect t="35065" r="3838" b="5874"/>
          <a:stretch>
            <a:fillRect/>
          </a:stretch>
        </p:blipFill>
        <p:spPr bwMode="auto">
          <a:xfrm>
            <a:off x="0" y="3257600"/>
            <a:ext cx="9144000" cy="3600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Валентина\Desktop\8 марта\вес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C:\Users\Валентина\Desktop\1bef217b28f56bf6426e51af7e9b164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4984"/>
            <a:ext cx="5292080" cy="3573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44</Words>
  <Application>Microsoft Office PowerPoint</Application>
  <PresentationFormat>Экран (4:3)</PresentationFormat>
  <Paragraphs>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Валентина</dc:creator>
  <cp:lastModifiedBy>1</cp:lastModifiedBy>
  <cp:revision>55</cp:revision>
  <dcterms:created xsi:type="dcterms:W3CDTF">2017-05-12T02:16:48Z</dcterms:created>
  <dcterms:modified xsi:type="dcterms:W3CDTF">2017-06-28T10:27:01Z</dcterms:modified>
</cp:coreProperties>
</file>