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6" r:id="rId4"/>
    <p:sldId id="257" r:id="rId5"/>
    <p:sldId id="258" r:id="rId6"/>
    <p:sldId id="259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4" r:id="rId18"/>
    <p:sldId id="275" r:id="rId19"/>
    <p:sldId id="272" r:id="rId20"/>
    <p:sldId id="260" r:id="rId21"/>
    <p:sldId id="263" r:id="rId22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2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595F-A17F-4F08-BFDD-2E79E70FF421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2356E-6D36-4622-B153-8283FCE2DB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237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595F-A17F-4F08-BFDD-2E79E70FF421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2356E-6D36-4622-B153-8283FCE2DB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500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595F-A17F-4F08-BFDD-2E79E70FF421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2356E-6D36-4622-B153-8283FCE2DB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623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595F-A17F-4F08-BFDD-2E79E70FF421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2356E-6D36-4622-B153-8283FCE2DB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466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595F-A17F-4F08-BFDD-2E79E70FF421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2356E-6D36-4622-B153-8283FCE2DB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8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595F-A17F-4F08-BFDD-2E79E70FF421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2356E-6D36-4622-B153-8283FCE2DB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67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595F-A17F-4F08-BFDD-2E79E70FF421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2356E-6D36-4622-B153-8283FCE2DB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278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595F-A17F-4F08-BFDD-2E79E70FF421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2356E-6D36-4622-B153-8283FCE2DB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321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595F-A17F-4F08-BFDD-2E79E70FF421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2356E-6D36-4622-B153-8283FCE2DB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108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595F-A17F-4F08-BFDD-2E79E70FF421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2356E-6D36-4622-B153-8283FCE2DB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727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595F-A17F-4F08-BFDD-2E79E70FF421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2356E-6D36-4622-B153-8283FCE2DB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798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A595F-A17F-4F08-BFDD-2E79E70FF421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2356E-6D36-4622-B153-8283FCE2DB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3811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48176"/>
            <a:ext cx="12192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/>
              <a:t>18 мая 2017 года дети старшей группы «Росточек» совершили выездную экскурсию и посетили «Музей боевой славы». В ходе экскурсии ребята очень внимательно слушали экскурсовода, активно отвечали на вопросы и делись своими знаниями.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022856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sXe2D9FrA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0577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teKDEgD08M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1926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jJXEnVspem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7702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5A0NPCMEl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0506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cNZfIdnrLc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7827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V1ZOdj_GoY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28128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XQjemLZ9-I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12441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5ahC7NP_iU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14292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7Q1VBdDKa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5974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nl23kwYcuU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8140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F3iWJq4PLc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89163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IQ2v8Z15q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90504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GycS2Xp2h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5228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yveAbf4pBdM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2151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Fge6WliDlY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0917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aiW7bnDRoI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5400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4xQm5e_My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9401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9EDi5dRBGU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3648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4tlMh4uurw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6890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lGDrN3Aa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77561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</Words>
  <Application>Microsoft Office PowerPoint</Application>
  <PresentationFormat>Широкоэкранный</PresentationFormat>
  <Paragraphs>1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Группа 3</dc:creator>
  <cp:lastModifiedBy>Группа 3</cp:lastModifiedBy>
  <cp:revision>1</cp:revision>
  <dcterms:created xsi:type="dcterms:W3CDTF">2019-10-10T17:50:35Z</dcterms:created>
  <dcterms:modified xsi:type="dcterms:W3CDTF">2019-10-10T17:51:09Z</dcterms:modified>
</cp:coreProperties>
</file>