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43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74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0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3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1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8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1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96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9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83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0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A131-30D0-44DB-B777-2D26968F9C5F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660EF-B9F7-4E60-81F4-C6F8D6711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5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Игра  ведущий вид деятельности дошкольника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56313"/>
            <a:ext cx="9144000" cy="1086677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МДОУ детский сад №112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Каунина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Л.Н.</a:t>
            </a:r>
          </a:p>
        </p:txBody>
      </p:sp>
    </p:spTree>
    <p:extLst>
      <p:ext uri="{BB962C8B-B14F-4D97-AF65-F5344CB8AC3E}">
        <p14:creationId xmlns:p14="http://schemas.microsoft.com/office/powerpoint/2010/main" val="314159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82" y="1307211"/>
            <a:ext cx="7253356" cy="5440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591" y="291548"/>
            <a:ext cx="8618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190250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035" y="278508"/>
            <a:ext cx="11847443" cy="1126221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Игра  ведущий вид деятельности дошкольника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4766" y="1550504"/>
            <a:ext cx="6414052" cy="250466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Человек играющий - это человек, создающий свой мир, а значит, человек творящий. С позиции психологии отмечается влияние игры на общее психическое развитие ребенка: на формирование его восприятия, памяти, воображения, мышления; на становление его произвольности.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533" y="1764547"/>
            <a:ext cx="5261116" cy="454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7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444" y="318051"/>
            <a:ext cx="10515600" cy="12059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К. Д. Ушинский определил игру как посильный для ребенка способ вхождения во всю сложность окружающего мира взрослых.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749286"/>
            <a:ext cx="6533322" cy="4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9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035" y="205871"/>
            <a:ext cx="11614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основе игровой деятельности лежат, по мнению Д. В. </a:t>
            </a:r>
            <a:r>
              <a:rPr lang="ru-RU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Менджерицкой</a:t>
            </a:r>
            <a:r>
              <a:rPr lang="ru-RU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следующие положения: игра призвана решать общевоспитательные задачи, первоочередной среди которых является развитие нравственных и общественных качеств.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39" y="2645174"/>
            <a:ext cx="6394136" cy="42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58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83" y="198783"/>
            <a:ext cx="1158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 для ребенка является способом выразить полученный жизненный опыт. Таким образом он старается войти в манящий мир взрослых, строя свою модель социальных отношений на основе подражания существующей. Игра в процессе развития личности малыша проходит вместе с ним несколько ступеней эволюции.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04" y="2507107"/>
            <a:ext cx="6467061" cy="400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2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8638" y="1012900"/>
            <a:ext cx="4757431" cy="52937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 предметная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период раннего возраста значима предметная игра.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Она не является ведущим видом деятельности,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 очень важна для развития ребенка.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14" y="1400850"/>
            <a:ext cx="7205510" cy="45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68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042991" y="705177"/>
            <a:ext cx="6016487" cy="54476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Игра сюжетно-</a:t>
            </a:r>
            <a:r>
              <a:rPr kumimoji="0" lang="ru-RU" altLang="ru-RU" sz="32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отобразительная</a:t>
            </a:r>
            <a:endParaRPr kumimoji="0" lang="ru-RU" altLang="ru-RU" sz="32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трем годам ребенок накопил достаточно опыта и впечатлений при познании окружающего материального мира, а также мира человеческих отношений. Ведущая деятельность в дошкольном возрасте на этом этапе – сюжетно-</a:t>
            </a:r>
            <a:r>
              <a:rPr kumimoji="0" lang="ru-RU" altLang="ru-RU" sz="280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отобразительная</a:t>
            </a:r>
            <a:r>
              <a:rPr kumimoji="0" lang="ru-RU" altLang="ru-RU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игра. </a:t>
            </a:r>
            <a:endParaRPr kumimoji="0" lang="ru-RU" altLang="ru-RU" sz="28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88" y="708771"/>
            <a:ext cx="4440307" cy="536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8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76136"/>
            <a:ext cx="11805312" cy="3046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Сюжетно-ролевая игра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старшего дошкольника наступает пора самого сложного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вида ведущей деятельности в детстве – сюжетно-ролевой игры.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этом этапе ведущая деятельность в дошкольном возрасте формирует деловые качества человека, ведь надо суметь договориться с другими, уступить или настоять на своем.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7" y="3555350"/>
            <a:ext cx="4403534" cy="3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65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7078" y="176819"/>
            <a:ext cx="11039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Постоянно усложняющиеся виды игры требуют присутствия и внимания взрослых, которые должны будут руководить ею.  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Основная роль  воспитателя заключается в том, чтобы обеспечить пищей воображение детей. 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Необходимо ребят водить на экскурсии, побольше рассказывать, читать с ними и обсуждать все, что они узнали и пережили.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73" y="2115811"/>
            <a:ext cx="5587209" cy="46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62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199</Words>
  <Application>Microsoft Office PowerPoint</Application>
  <PresentationFormat>Широкоэкранный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Игра  ведущий вид деятельности дошкольника</vt:lpstr>
      <vt:lpstr>Игра  ведущий вид деятельности дошкольника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Олег</dc:creator>
  <cp:lastModifiedBy>Людмила Олег</cp:lastModifiedBy>
  <cp:revision>23</cp:revision>
  <dcterms:created xsi:type="dcterms:W3CDTF">2017-01-10T15:19:54Z</dcterms:created>
  <dcterms:modified xsi:type="dcterms:W3CDTF">2017-01-23T07:23:39Z</dcterms:modified>
</cp:coreProperties>
</file>