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65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0;&#1083;&#1091;&#1101;&#1090;&#1085;&#1099;&#1077;%20&#1089;&#1093;&#1077;&#1084;&#1099;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0;&#1083;&#1091;&#1101;&#1090;&#1085;&#1099;&#1077;%20&#1089;&#1093;&#1077;&#1084;&#1099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89;&#1093;&#1077;&#1084;&#1099;%20&#1094;&#1074;&#1077;&#1090;&#1085;&#1099;&#1077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РАБОТА С ТАНГРАМАМИ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214686"/>
            <a:ext cx="7854696" cy="2571768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sz="2400" dirty="0" smtClean="0"/>
              <a:t>Учитель-дефектолог</a:t>
            </a:r>
          </a:p>
          <a:p>
            <a:pPr algn="l"/>
            <a:r>
              <a:rPr lang="ru-RU" sz="2400" dirty="0" smtClean="0"/>
              <a:t>МДОУ «Детский сад № 112»</a:t>
            </a:r>
          </a:p>
          <a:p>
            <a:pPr algn="l"/>
            <a:r>
              <a:rPr lang="ru-RU" sz="2400" dirty="0" smtClean="0"/>
              <a:t>г.Ярославль</a:t>
            </a:r>
          </a:p>
          <a:p>
            <a:pPr algn="l"/>
            <a:r>
              <a:rPr lang="ru-RU" sz="2400" dirty="0" err="1" smtClean="0"/>
              <a:t>Войтанова</a:t>
            </a:r>
            <a:r>
              <a:rPr lang="ru-RU" sz="2400" dirty="0" smtClean="0"/>
              <a:t> Наталья Владимировна</a:t>
            </a:r>
          </a:p>
          <a:p>
            <a:pPr algn="l"/>
            <a:endParaRPr lang="ru-RU" dirty="0" smtClean="0"/>
          </a:p>
        </p:txBody>
      </p:sp>
      <p:pic>
        <p:nvPicPr>
          <p:cNvPr id="2050" name="Picture 2" descr="C:\Users\User\Pictures\MP Navigator EX\2015_10_25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286124"/>
            <a:ext cx="2643206" cy="35718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-eZB1uKoQ4Qg/USPiUDLFyqI/AAAAAAAAB3o/EQXGKX473_o/s640/%D1%82%D0%B0%D0%BD%D0%B3%D1%80%D0%B0%D0%BC+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развивающей игры «</a:t>
            </a:r>
            <a:r>
              <a:rPr lang="ru-RU" dirty="0" err="1" smtClean="0"/>
              <a:t>Танграм</a:t>
            </a:r>
            <a:r>
              <a:rPr lang="ru-RU" dirty="0" smtClean="0"/>
              <a:t>» для детей 5-8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детей этого возраста будет по силам складывать </a:t>
            </a:r>
            <a:r>
              <a:rPr lang="ru-RU" dirty="0" smtClean="0">
                <a:hlinkClick r:id="rId2" action="ppaction://hlinkfile"/>
              </a:rPr>
              <a:t>модели</a:t>
            </a:r>
            <a:r>
              <a:rPr lang="ru-RU" dirty="0" smtClean="0"/>
              <a:t> из фигурок </a:t>
            </a:r>
            <a:r>
              <a:rPr lang="ru-RU" dirty="0" err="1" smtClean="0"/>
              <a:t>танграма</a:t>
            </a:r>
            <a:r>
              <a:rPr lang="ru-RU" dirty="0" smtClean="0"/>
              <a:t> уже рядом с карточкой-ответом. В этом случае, карточка может не соответствовать реальным размерам деталей </a:t>
            </a:r>
            <a:r>
              <a:rPr lang="ru-RU" dirty="0" err="1" smtClean="0"/>
              <a:t>танграма</a:t>
            </a:r>
            <a:r>
              <a:rPr lang="ru-RU" dirty="0" smtClean="0"/>
              <a:t>. Как только ребенок легко будет справляться с такими заданиями, можно переходить к следующему этапу.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2.bp.blogspot.com/-ciWRBD8FbMc/USPiRFeyeXI/AAAAAAAAB3E/6qPUTZe1sSk/s640/%D1%82%D0%B0%D0%BD%D0%B3%D1%80%D0%B0%D0%BC+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Задания развивающей игры «</a:t>
            </a:r>
            <a:r>
              <a:rPr lang="ru-RU" sz="4000" dirty="0" err="1" smtClean="0"/>
              <a:t>Танграм</a:t>
            </a:r>
            <a:r>
              <a:rPr lang="ru-RU" sz="4000" dirty="0" smtClean="0"/>
              <a:t>» для детей от 7 лет и старше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Собственно, именно здесь </a:t>
            </a:r>
            <a:r>
              <a:rPr lang="ru-RU" dirty="0" smtClean="0">
                <a:hlinkClick r:id="rId2" action="ppaction://hlinkfile"/>
              </a:rPr>
              <a:t>«</a:t>
            </a:r>
            <a:r>
              <a:rPr lang="ru-RU" dirty="0" err="1" smtClean="0">
                <a:hlinkClick r:id="rId2" action="ppaction://hlinkfile"/>
              </a:rPr>
              <a:t>Танграм</a:t>
            </a:r>
            <a:r>
              <a:rPr lang="ru-RU" dirty="0" smtClean="0">
                <a:hlinkClick r:id="rId2" action="ppaction://hlinkfile"/>
              </a:rPr>
              <a:t>» </a:t>
            </a:r>
            <a:r>
              <a:rPr lang="ru-RU" dirty="0" smtClean="0"/>
              <a:t>становится игрой-головоломкой. Ребенку предлагают собрать модель, предъявляя только карточку с силуэтом фигурки. В семь лет дети смогут справиться с такой задачей, только если они уже раньше играли в более легкие варианты.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s622918.vk.me/v622918609/37b3b/qIg4LtSlpy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643438" cy="6858000"/>
          </a:xfrm>
          <a:prstGeom prst="rect">
            <a:avLst/>
          </a:prstGeom>
          <a:noFill/>
        </p:spPr>
      </p:pic>
      <p:pic>
        <p:nvPicPr>
          <p:cNvPr id="26628" name="Picture 4" descr="http://cs621823.vk.me/v621823399/29e23/VZV7DJ2Y2A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Творческие задания к развивающей игре «</a:t>
            </a:r>
            <a:r>
              <a:rPr lang="ru-RU" dirty="0" err="1" smtClean="0"/>
              <a:t>Танграм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Когда ребята уже научились складывать фигурки игры-головоломки, вы можете предложить им попробовать придумать свои фигуры-задания. Если вы играете со взрослыми детьми 10-12 лет, то такие фигурки надо попросить зарисовать в двух вариантах – силуэтом и с линиями-подсказками. Можно задать какую-нибудь тему. Например, животные Африки. И устроить конкурс на самую интересную фигуру. Если же дети еще маленькие и не могут сами зарисовать придуманные фигурки, то зарисуйте их сами или сфотографируйте, чтобы идея не пропала.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r>
              <a:rPr lang="ru-RU" dirty="0" smtClean="0"/>
              <a:t>МАГНИТНЫЙ ТАНГРАМ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Интересная идея для воплощения – </a:t>
            </a:r>
            <a:r>
              <a:rPr lang="ru-RU" b="1" dirty="0" smtClean="0"/>
              <a:t>магнитный </a:t>
            </a:r>
            <a:r>
              <a:rPr lang="ru-RU" b="1" dirty="0" err="1" smtClean="0"/>
              <a:t>танграм</a:t>
            </a:r>
            <a:r>
              <a:rPr lang="ru-RU" b="1" dirty="0" smtClean="0"/>
              <a:t>. </a:t>
            </a:r>
            <a:r>
              <a:rPr lang="ru-RU" dirty="0" smtClean="0"/>
              <a:t>Его можно сделать из большого квадратного магнита-украшения для холодильника, разрезав его на части и оклеив их сверху цветной бумагой.</a:t>
            </a:r>
          </a:p>
          <a:p>
            <a:pPr>
              <a:buNone/>
            </a:pPr>
            <a:r>
              <a:rPr lang="ru-RU" dirty="0" smtClean="0"/>
              <a:t>   Повесьте на холодильник один-два комплекта головоломки и набор схем для </a:t>
            </a:r>
            <a:r>
              <a:rPr lang="ru-RU" dirty="0" err="1" smtClean="0"/>
              <a:t>танграма</a:t>
            </a:r>
            <a:r>
              <a:rPr lang="ru-RU" dirty="0" smtClean="0"/>
              <a:t>, и ежедневные упражнения для воображения ваших малышей будут обеспечены.</a:t>
            </a:r>
          </a:p>
          <a:p>
            <a:pPr>
              <a:buNone/>
            </a:pPr>
            <a:r>
              <a:rPr lang="ru-RU" dirty="0" smtClean="0"/>
              <a:t>   Удачи!  </a:t>
            </a:r>
            <a:endParaRPr lang="ru-RU" dirty="0"/>
          </a:p>
        </p:txBody>
      </p:sp>
      <p:pic>
        <p:nvPicPr>
          <p:cNvPr id="4" name="Picture 2" descr="C:\Users\User\Desktop\ДЕТ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36"/>
            <a:ext cx="9144000" cy="185736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err="1" smtClean="0"/>
              <a:t>Танграм</a:t>
            </a:r>
            <a:r>
              <a:rPr lang="ru-RU" dirty="0" smtClean="0"/>
              <a:t> для дошкольников: развивающая головоломка (текст: </a:t>
            </a:r>
            <a:r>
              <a:rPr lang="ru-RU" dirty="0" err="1" smtClean="0"/>
              <a:t>Рамила</a:t>
            </a:r>
            <a:r>
              <a:rPr lang="ru-RU" dirty="0" smtClean="0"/>
              <a:t> </a:t>
            </a:r>
            <a:r>
              <a:rPr lang="ru-RU" dirty="0" err="1" smtClean="0"/>
              <a:t>Гамбаева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«</a:t>
            </a:r>
            <a:r>
              <a:rPr lang="ru-RU" sz="2800" dirty="0" err="1" smtClean="0"/>
              <a:t>Танграм</a:t>
            </a:r>
            <a:r>
              <a:rPr lang="ru-RU" sz="2800" dirty="0" smtClean="0"/>
              <a:t> схемы для детей» </a:t>
            </a:r>
            <a:r>
              <a:rPr lang="en-US" sz="2800" dirty="0" smtClean="0"/>
              <a:t>yandex.ru/images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err="1" smtClean="0"/>
              <a:t>Танграм</a:t>
            </a:r>
            <a:r>
              <a:rPr lang="ru-RU" sz="2800" dirty="0" smtClean="0"/>
              <a:t> – развивающая </a:t>
            </a:r>
            <a:r>
              <a:rPr lang="ru-RU" dirty="0" smtClean="0"/>
              <a:t>игра для детей от 4 лет</a:t>
            </a:r>
            <a:r>
              <a:rPr lang="ru-RU" sz="2400" dirty="0" smtClean="0"/>
              <a:t> (автор Алла, каракули)</a:t>
            </a:r>
          </a:p>
          <a:p>
            <a:pPr>
              <a:buFont typeface="Wingdings" pitchFamily="2" charset="2"/>
              <a:buChar char="q"/>
            </a:pPr>
            <a:endParaRPr lang="ru-RU" sz="24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ТАНГРАМ?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8610600" cy="4643446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/>
              <a:t>Танграм</a:t>
            </a:r>
            <a:r>
              <a:rPr lang="ru-RU" dirty="0" smtClean="0"/>
              <a:t> – известная головоломка, пришедшая к нам из Древнего Китая. Суть этой восточной игры заключается в построении на плоскости из 7 простых геометрических фигур новой, обозначенной контуром, фигуры. Это могут быть самые различные силуэты: люди, животные, транспорт, предметы быта, растения, игрушки, и даже цифры и буквы. Основное правило: нужно обязательно использовать все элементы </a:t>
            </a:r>
            <a:r>
              <a:rPr lang="ru-RU" dirty="0" err="1" smtClean="0"/>
              <a:t>танграма</a:t>
            </a:r>
            <a:r>
              <a:rPr lang="ru-RU" dirty="0" smtClean="0"/>
              <a:t> и никогда не накладывать их друг на друга.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ВОЗНИКНОВЕНИЯ ИГРЫ ГОЛОВОЛОМКИ «ТАНГРАМ»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История возникновения игры головоломки «</a:t>
            </a:r>
            <a:r>
              <a:rPr lang="ru-RU" dirty="0" err="1" smtClean="0"/>
              <a:t>Танграм</a:t>
            </a:r>
            <a:r>
              <a:rPr lang="ru-RU" dirty="0" smtClean="0"/>
              <a:t>» покрыта тайной. Самая распространенная легенда, гласящая, что изобретена она была в Китае, 4000 лет назад неким божеством по имени Тан – миф, придуманный и запущенный «в люди» американским шахматистом </a:t>
            </a:r>
            <a:r>
              <a:rPr lang="ru-RU" dirty="0" err="1" smtClean="0"/>
              <a:t>Самюэлем</a:t>
            </a:r>
            <a:r>
              <a:rPr lang="ru-RU" dirty="0" smtClean="0"/>
              <a:t> </a:t>
            </a:r>
            <a:r>
              <a:rPr lang="ru-RU" dirty="0" err="1" smtClean="0"/>
              <a:t>Лойдом</a:t>
            </a:r>
            <a:r>
              <a:rPr lang="ru-RU" dirty="0" smtClean="0"/>
              <a:t>. </a:t>
            </a:r>
            <a:r>
              <a:rPr lang="ru-RU" dirty="0" err="1" smtClean="0"/>
              <a:t>Лойд</a:t>
            </a:r>
            <a:r>
              <a:rPr lang="ru-RU" dirty="0" smtClean="0"/>
              <a:t> вообще был изобретателем самых разнообразных головоломок. С одной из них вы, наверняка, знакомы. Это – </a:t>
            </a:r>
            <a:r>
              <a:rPr lang="ru-RU" dirty="0" smtClean="0"/>
              <a:t>игра-головоломка </a:t>
            </a:r>
            <a:r>
              <a:rPr lang="ru-RU" dirty="0" smtClean="0"/>
              <a:t>«Пятнашки».</a:t>
            </a:r>
            <a:br>
              <a:rPr lang="ru-RU" dirty="0" smtClean="0"/>
            </a:br>
            <a:r>
              <a:rPr lang="ru-RU" dirty="0" smtClean="0"/>
              <a:t>Об истиной истории создания игры-головоломки «</a:t>
            </a:r>
            <a:r>
              <a:rPr lang="ru-RU" dirty="0" err="1" smtClean="0"/>
              <a:t>Танграм</a:t>
            </a:r>
            <a:r>
              <a:rPr lang="ru-RU" dirty="0" smtClean="0"/>
              <a:t>» можно сказать точно только одно – изобрели ее в Китае, скорее всего в ХVIII веке. По крайней мере, первая книга об этой игре была напечатана в Китае в 1803 году. Кстати, у китайцев игры с названием «</a:t>
            </a:r>
            <a:r>
              <a:rPr lang="ru-RU" dirty="0" err="1" smtClean="0"/>
              <a:t>Танграм</a:t>
            </a:r>
            <a:r>
              <a:rPr lang="ru-RU" dirty="0" smtClean="0"/>
              <a:t>» нет, она называется </a:t>
            </a:r>
            <a:r>
              <a:rPr lang="ru-RU" dirty="0" err="1" smtClean="0"/>
              <a:t>Чи-Чао-Тю</a:t>
            </a:r>
            <a:r>
              <a:rPr lang="ru-RU" dirty="0" smtClean="0"/>
              <a:t>, что переводится как «хитроумный узор из семи частей». Игру-головоломку завезли в Америку китайские моряки. А из Америки она уже попала в Европу, где и получила свое имя «</a:t>
            </a:r>
            <a:r>
              <a:rPr lang="ru-RU" dirty="0" err="1" smtClean="0"/>
              <a:t>Танграм</a:t>
            </a:r>
            <a:r>
              <a:rPr lang="ru-RU" dirty="0" smtClean="0"/>
              <a:t>» («тан» — китаец, «</a:t>
            </a:r>
            <a:r>
              <a:rPr lang="ru-RU" dirty="0" err="1" smtClean="0"/>
              <a:t>грам</a:t>
            </a:r>
            <a:r>
              <a:rPr lang="ru-RU" dirty="0" smtClean="0"/>
              <a:t>» — буква).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ТАНГРАМ СПОСОБСТВУЕТ РАЗВИТИЮ: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429024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внимания;</a:t>
            </a:r>
          </a:p>
          <a:p>
            <a:pPr>
              <a:buFontTx/>
              <a:buChar char="-"/>
            </a:pPr>
            <a:r>
              <a:rPr lang="ru-RU" dirty="0" smtClean="0"/>
              <a:t>понимания цвета, величины, формы;</a:t>
            </a:r>
          </a:p>
          <a:p>
            <a:pPr>
              <a:buFontTx/>
              <a:buChar char="-"/>
            </a:pPr>
            <a:r>
              <a:rPr lang="ru-RU" dirty="0" smtClean="0"/>
              <a:t>абстрактного и пространственного мышления;</a:t>
            </a:r>
          </a:p>
          <a:p>
            <a:pPr>
              <a:buFontTx/>
              <a:buChar char="-"/>
            </a:pPr>
            <a:r>
              <a:rPr lang="ru-RU" dirty="0" smtClean="0"/>
              <a:t>воображения;</a:t>
            </a:r>
          </a:p>
          <a:p>
            <a:pPr>
              <a:buFontTx/>
              <a:buChar char="-"/>
            </a:pPr>
            <a:r>
              <a:rPr lang="ru-RU" dirty="0" smtClean="0"/>
              <a:t>логического мышления;</a:t>
            </a:r>
          </a:p>
          <a:p>
            <a:pPr>
              <a:buFontTx/>
              <a:buChar char="-"/>
            </a:pPr>
            <a:r>
              <a:rPr lang="ru-RU" dirty="0" smtClean="0"/>
              <a:t>комбинаторных способностей.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-428652"/>
            <a:ext cx="8858312" cy="2786082"/>
          </a:xfrm>
        </p:spPr>
        <p:txBody>
          <a:bodyPr>
            <a:normAutofit/>
          </a:bodyPr>
          <a:lstStyle/>
          <a:p>
            <a:r>
              <a:rPr lang="ru-RU" dirty="0" smtClean="0"/>
              <a:t>ТАНГРАМ ДЛЯ ДОШКОЛЬНИКОВ: ДЕЛАЕМ САМИ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43182"/>
            <a:ext cx="9144000" cy="4000528"/>
          </a:xfrm>
        </p:spPr>
        <p:txBody>
          <a:bodyPr/>
          <a:lstStyle/>
          <a:p>
            <a:r>
              <a:rPr lang="ru-RU" dirty="0" smtClean="0"/>
              <a:t>Для изготовления </a:t>
            </a:r>
            <a:r>
              <a:rPr lang="ru-RU" dirty="0" err="1" smtClean="0"/>
              <a:t>танграма</a:t>
            </a:r>
            <a:r>
              <a:rPr lang="ru-RU" dirty="0" smtClean="0"/>
              <a:t> возьмите плотный картон, начертите на нем квадрат. Традиционно размер квадрата для игры «</a:t>
            </a:r>
            <a:r>
              <a:rPr lang="ru-RU" dirty="0" err="1" smtClean="0"/>
              <a:t>Танграм</a:t>
            </a:r>
            <a:r>
              <a:rPr lang="ru-RU" dirty="0" smtClean="0"/>
              <a:t>» составляет 8х8 см. Затем разлинуйте его так, чтобы получились следующие фигуры: 5 треугольников (2 больших, 1 средний и 2 маленьких), квадрат и параллелограмм – всего 7 фигур. Вы можете воспользоваться шаблоном представленным ниже.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Как сделать танграм для дошкольник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959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Полученный квадрат разрежьте по начерченным линиям.                                                            Для занятий с совсем маленькими детьми (3-5 лет), лучше раскрасить каждую из 7 фигур в определенный цвет. Так ребенку будет проще воспринимать формы и легче составлять новые фигуры.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User\Desktop\танграм 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286256"/>
            <a:ext cx="3357586" cy="25717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СХЕМЫ ТАНГРАМА ДЛЯ ДЕТЕЙ: от простого к сложному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На начальном этапе игры в </a:t>
            </a:r>
            <a:r>
              <a:rPr lang="ru-RU" dirty="0" err="1" smtClean="0"/>
              <a:t>танграм</a:t>
            </a:r>
            <a:r>
              <a:rPr lang="ru-RU" dirty="0" smtClean="0"/>
              <a:t> дошкольникам лучше не давать сложных заданий – ребенку нужно время, чтобы разобраться в сути головоломки. И если его первый опыт окажется неудачным (из-за сложности задания и непонимания), интерес к игре у него наверняка пропадет. Поэтому не торопитесь.</a:t>
            </a:r>
          </a:p>
          <a:p>
            <a:pPr>
              <a:buNone/>
            </a:pPr>
            <a:r>
              <a:rPr lang="ru-RU" dirty="0" smtClean="0"/>
              <a:t>   Сначала рассмотрите вместе фигурки, составьте что-нибудь элементарное. Начните составлять сами, а затем попросите ребенка помочь вам: назвать цвета и т.д. Дети могут придумывать свои фигуры, в том числе фантастические. Главное, чтобы ребенок четко представлял, что именно он конструирует, и использовал при этом все 7 фигур.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развивающей игры «</a:t>
            </a:r>
            <a:r>
              <a:rPr lang="ru-RU" dirty="0" err="1" smtClean="0"/>
              <a:t>Танграм</a:t>
            </a:r>
            <a:r>
              <a:rPr lang="ru-RU" dirty="0" smtClean="0"/>
              <a:t>» для детей 3-6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Для малышей 3-4 лет достаточно сложным заданием будет наложить фигурки </a:t>
            </a:r>
            <a:r>
              <a:rPr lang="ru-RU" dirty="0" err="1" smtClean="0"/>
              <a:t>танграма</a:t>
            </a:r>
            <a:r>
              <a:rPr lang="ru-RU" dirty="0" smtClean="0"/>
              <a:t> </a:t>
            </a:r>
            <a:r>
              <a:rPr lang="ru-RU" dirty="0" smtClean="0">
                <a:hlinkClick r:id="rId2" action="ppaction://hlinkfile"/>
              </a:rPr>
              <a:t>на готовый образец </a:t>
            </a:r>
            <a:r>
              <a:rPr lang="ru-RU" dirty="0" smtClean="0"/>
              <a:t>(ответ) головоломки. При этом детям нужно сопоставить размер и форму фигурок, найти правильное положение, да и точно разместить фигурку на основе-подсказке не так-то просто как кажется. Естественно, что фигуры на карточке должны точно соответствовать размерам фигур игрушки. На этом этапе обучения уже можно начинать составлять фигуры по </a:t>
            </a:r>
            <a:r>
              <a:rPr lang="ru-RU" dirty="0" smtClean="0">
                <a:hlinkClick r:id="rId2" action="ppaction://hlinkfile"/>
              </a:rPr>
              <a:t>цветным схемам</a:t>
            </a:r>
            <a:r>
              <a:rPr lang="ru-RU" dirty="0" smtClean="0"/>
              <a:t>. Кому-то это покажется совсем легкой задачей, но для трехлетнего ребенка подобрать фигуру по цвету и форме не так просто. Вы можете использовать следующие схемы </a:t>
            </a:r>
            <a:r>
              <a:rPr lang="ru-RU" dirty="0" err="1" smtClean="0"/>
              <a:t>танграма</a:t>
            </a:r>
            <a:r>
              <a:rPr lang="ru-RU" dirty="0" smtClean="0"/>
              <a:t> для детей.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Такие же задания нужно использовать и с детьми постарше, начиная их знакомить с этой развивающей игрой. Достаточно дать два-три таких задания и, если ребенок легко с ними справляется, можно переходить к более сложным заданиям.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832</Words>
  <PresentationFormat>Экран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РАБОТА С ТАНГРАМАМИ</vt:lpstr>
      <vt:lpstr>ЧТО ТАКОЕ ТАНГРАМ? </vt:lpstr>
      <vt:lpstr>ИСТОРИЯ ВОЗНИКНОВЕНИЯ ИГРЫ ГОЛОВОЛОМКИ «ТАНГРАМ»</vt:lpstr>
      <vt:lpstr>ТАНГРАМ СПОСОБСТВУЕТ РАЗВИТИЮ:</vt:lpstr>
      <vt:lpstr>ТАНГРАМ ДЛЯ ДОШКОЛЬНИКОВ: ДЕЛАЕМ САМИ</vt:lpstr>
      <vt:lpstr>Слайд 6</vt:lpstr>
      <vt:lpstr>Слайд 7</vt:lpstr>
      <vt:lpstr>СХЕМЫ ТАНГРАМА ДЛЯ ДЕТЕЙ: от простого к сложному</vt:lpstr>
      <vt:lpstr>Задания развивающей игры «Танграм» для детей 3-6 лет</vt:lpstr>
      <vt:lpstr>Слайд 10</vt:lpstr>
      <vt:lpstr>Задания развивающей игры «Танграм» для детей 5-8 лет</vt:lpstr>
      <vt:lpstr>Слайд 12</vt:lpstr>
      <vt:lpstr>Задания развивающей игры «Танграм» для детей от 7 лет и старше</vt:lpstr>
      <vt:lpstr>Слайд 14</vt:lpstr>
      <vt:lpstr>Творческие задания к развивающей игре «Танграм»</vt:lpstr>
      <vt:lpstr>МАГНИТНЫЙ ТАНГРАМ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ТАНГРАММАМИ</dc:title>
  <dc:creator>User</dc:creator>
  <cp:lastModifiedBy>User</cp:lastModifiedBy>
  <cp:revision>42</cp:revision>
  <dcterms:created xsi:type="dcterms:W3CDTF">2015-10-20T20:50:32Z</dcterms:created>
  <dcterms:modified xsi:type="dcterms:W3CDTF">2015-10-28T19:59:13Z</dcterms:modified>
</cp:coreProperties>
</file>