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56" r:id="rId4"/>
    <p:sldId id="257" r:id="rId5"/>
    <p:sldId id="278" r:id="rId6"/>
    <p:sldId id="264" r:id="rId7"/>
    <p:sldId id="263" r:id="rId8"/>
    <p:sldId id="262" r:id="rId9"/>
    <p:sldId id="258" r:id="rId10"/>
    <p:sldId id="261" r:id="rId11"/>
    <p:sldId id="260" r:id="rId12"/>
    <p:sldId id="272" r:id="rId13"/>
    <p:sldId id="271" r:id="rId14"/>
    <p:sldId id="269" r:id="rId15"/>
    <p:sldId id="268" r:id="rId16"/>
    <p:sldId id="267" r:id="rId17"/>
    <p:sldId id="273" r:id="rId18"/>
    <p:sldId id="274" r:id="rId19"/>
    <p:sldId id="275" r:id="rId20"/>
    <p:sldId id="277" r:id="rId21"/>
    <p:sldId id="276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9BD117-EC3C-413F-8A8D-74D0930582C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C03944-7922-4EA9-B313-D0CA499FAC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4372168"/>
            <a:ext cx="7046168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Зимние забавы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14" y="836712"/>
            <a:ext cx="6615886" cy="3168351"/>
          </a:xfrm>
        </p:spPr>
      </p:pic>
    </p:spTree>
    <p:extLst>
      <p:ext uri="{BB962C8B-B14F-4D97-AF65-F5344CB8AC3E}">
        <p14:creationId xmlns:p14="http://schemas.microsoft.com/office/powerpoint/2010/main" val="11813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… и пешком!!!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1" y="1124744"/>
            <a:ext cx="3456384" cy="2592288"/>
          </a:xfrm>
        </p:spPr>
      </p:pic>
      <p:pic>
        <p:nvPicPr>
          <p:cNvPr id="5122" name="Picture 2" descr="G:\СМЕШАРИКИ\Зимние забавы 2016\IMG_6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2" y="112474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СМЕШАРИКИ\Зимние забавы 2016\IMG_6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6" y="407707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СМЕШАРИКИ\Зимние забавы 2016\IMG_6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43" y="3987358"/>
            <a:ext cx="3451956" cy="25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7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Попробуй, попади!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4104455" cy="3078342"/>
          </a:xfrm>
        </p:spPr>
      </p:pic>
      <p:pic>
        <p:nvPicPr>
          <p:cNvPr id="6146" name="Picture 2" descr="G:\СМЕШАРИКИ\Зимние забавы 2016\IMG_6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3998187" cy="29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Птичкам голодно зимой…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2808312" cy="3744417"/>
          </a:xfrm>
        </p:spPr>
      </p:pic>
      <p:pic>
        <p:nvPicPr>
          <p:cNvPr id="7170" name="Picture 2" descr="G:\СМЕШАРИКИ\Зимние забавы 2016\IMG_6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52869"/>
            <a:ext cx="3026954" cy="40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143000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chemeClr val="accent1"/>
                </a:solidFill>
              </a:rPr>
              <a:t>Не дадим замерзнуть Ирине Алексеевне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8" y="1260141"/>
            <a:ext cx="3888432" cy="2916324"/>
          </a:xfrm>
        </p:spPr>
      </p:pic>
      <p:pic>
        <p:nvPicPr>
          <p:cNvPr id="8194" name="Picture 2" descr="G:\СМЕШАРИКИ\Зимние забавы 2016\IMG_6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9537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СМЕШАРИКИ\Зимние забавы 2016\IMG_6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575380" cy="268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СМЕШАРИКИ\Зимние забавы 2016\IMG_64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40" y="3855068"/>
            <a:ext cx="3487343" cy="26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48615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Помогаем папам и мамам …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3980258" cy="2985194"/>
          </a:xfrm>
        </p:spPr>
      </p:pic>
      <p:pic>
        <p:nvPicPr>
          <p:cNvPr id="9218" name="Picture 2" descr="G:\СМЕШАРИКИ\Зимние забавы 2016\IMG_6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29" y="2204864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633382" cy="3475037"/>
          </a:xfrm>
        </p:spPr>
      </p:pic>
      <p:pic>
        <p:nvPicPr>
          <p:cNvPr id="10242" name="Picture 2" descr="G:\СМЕШАРИКИ\Зимние забавы 2016\IMG_6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776531" cy="358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633382" cy="3475037"/>
          </a:xfrm>
        </p:spPr>
      </p:pic>
      <p:pic>
        <p:nvPicPr>
          <p:cNvPr id="11266" name="Picture 2" descr="G:\СМЕШАРИКИ\Зимние забавы 2016\IMG_6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0608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1"/>
                </a:solidFill>
              </a:rPr>
              <a:t>Зимний боулинг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4129326" cy="3096995"/>
          </a:xfrm>
        </p:spPr>
      </p:pic>
      <p:pic>
        <p:nvPicPr>
          <p:cNvPr id="12290" name="Picture 2" descr="G:\СМЕШАРИКИ\Зимние забавы 2016\IMG_6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430235" cy="332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608511" cy="3456383"/>
          </a:xfrm>
        </p:spPr>
      </p:pic>
      <p:pic>
        <p:nvPicPr>
          <p:cNvPr id="13314" name="Picture 2" descr="G:\СМЕШАРИКИ\Зимние забавы 2016\IMG_6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17393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4633382" cy="3475037"/>
          </a:xfrm>
        </p:spPr>
      </p:pic>
      <p:pic>
        <p:nvPicPr>
          <p:cNvPr id="14338" name="Picture 2" descr="G:\СМЕШАРИКИ\Зимние забавы 2016\IMG_6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270396" cy="320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СМЕШАРИКИ\Зимние забавы 2016\IMG_6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08" y="3377560"/>
            <a:ext cx="4242973" cy="31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200800" cy="5073426"/>
          </a:xfrm>
        </p:spPr>
      </p:pic>
    </p:spTree>
    <p:extLst>
      <p:ext uri="{BB962C8B-B14F-4D97-AF65-F5344CB8AC3E}">
        <p14:creationId xmlns:p14="http://schemas.microsoft.com/office/powerpoint/2010/main" val="11483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1" y="332656"/>
            <a:ext cx="4536504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Время готовить обед.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2606277" cy="3475037"/>
          </a:xfrm>
        </p:spPr>
      </p:pic>
      <p:pic>
        <p:nvPicPr>
          <p:cNvPr id="15362" name="Picture 2" descr="G:\СМЕШАРИКИ\Зимние забавы 2016\IMG_6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310223" cy="34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Ох, отдохнем!!!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2606277" cy="3475037"/>
          </a:xfrm>
        </p:spPr>
      </p:pic>
      <p:pic>
        <p:nvPicPr>
          <p:cNvPr id="16386" name="Picture 2" descr="G:\СМЕШАРИКИ\Зимние забавы 2016\IMG_6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060848"/>
            <a:ext cx="4660759" cy="34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2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844740"/>
            <a:ext cx="5925328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7030A0"/>
                </a:solidFill>
              </a:rPr>
              <a:t>Ждите новых фоторепортажей!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3167226" cy="3475038"/>
          </a:xfrm>
        </p:spPr>
      </p:pic>
    </p:spTree>
    <p:extLst>
      <p:ext uri="{BB962C8B-B14F-4D97-AF65-F5344CB8AC3E}">
        <p14:creationId xmlns:p14="http://schemas.microsoft.com/office/powerpoint/2010/main" val="25936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5"/>
            <a:ext cx="7175351" cy="1008112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1"/>
                </a:solidFill>
              </a:rPr>
              <a:t>Мы слепили снеговика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G:\СМЕШАРИКИ\Зимние забавы 2016\IMG_6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499993" cy="308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СМЕШАРИКИ\Зимние забавы 2016\IMG_6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2" y="2882891"/>
            <a:ext cx="3973122" cy="28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Эх, прокачусь!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1268760"/>
            <a:ext cx="3245412" cy="2434059"/>
          </a:xfrm>
        </p:spPr>
      </p:pic>
      <p:pic>
        <p:nvPicPr>
          <p:cNvPr id="2050" name="Picture 2" descr="G:\СМЕШАРИКИ\Зимние забавы 2016\IMG_6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5"/>
            <a:ext cx="3312368" cy="24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СМЕШАРИКИ\Зимние забавы 2016\IMG_6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005064"/>
            <a:ext cx="3306754" cy="24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СМЕШАРИКИ\Зимние забавы 2016\IMG_63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32" y="1340768"/>
            <a:ext cx="316835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212976"/>
            <a:ext cx="6400800" cy="2712339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Отправляемся в зимнее путешествие…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97460"/>
            <a:ext cx="3888432" cy="2916324"/>
          </a:xfrm>
        </p:spPr>
      </p:pic>
      <p:pic>
        <p:nvPicPr>
          <p:cNvPr id="3074" name="Picture 2" descr="G:\СМЕШАРИКИ\Зимние забавы 2016\IMG_6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512511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н</a:t>
            </a:r>
            <a:r>
              <a:rPr lang="ru-RU" dirty="0" smtClean="0">
                <a:solidFill>
                  <a:schemeClr val="accent1"/>
                </a:solidFill>
              </a:rPr>
              <a:t>а кораблике,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… и на снегоходах,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96752"/>
            <a:ext cx="3841435" cy="2881077"/>
          </a:xfrm>
        </p:spPr>
      </p:pic>
      <p:pic>
        <p:nvPicPr>
          <p:cNvPr id="4098" name="Picture 2" descr="G:\СМЕШАРИКИ\Зимние забавы 2016\IMG_6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614144" cy="2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СМЕШАРИКИ\Зимние забавы 2016\IMG_6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1735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… и на автомобиле,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18810"/>
            <a:ext cx="6120680" cy="4590511"/>
          </a:xfrm>
        </p:spPr>
      </p:pic>
    </p:spTree>
    <p:extLst>
      <p:ext uri="{BB962C8B-B14F-4D97-AF65-F5344CB8AC3E}">
        <p14:creationId xmlns:p14="http://schemas.microsoft.com/office/powerpoint/2010/main" val="42800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… и на ките,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7128792" cy="5346595"/>
          </a:xfrm>
        </p:spPr>
      </p:pic>
    </p:spTree>
    <p:extLst>
      <p:ext uri="{BB962C8B-B14F-4D97-AF65-F5344CB8AC3E}">
        <p14:creationId xmlns:p14="http://schemas.microsoft.com/office/powerpoint/2010/main" val="30104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111</TotalTime>
  <Words>68</Words>
  <Application>Microsoft Office PowerPoint</Application>
  <PresentationFormat>Экран (4:3)</PresentationFormat>
  <Paragraphs>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Зимние забавы</vt:lpstr>
      <vt:lpstr>Презентация PowerPoint</vt:lpstr>
      <vt:lpstr>Мы слепили снеговика</vt:lpstr>
      <vt:lpstr>Эх, прокачусь!</vt:lpstr>
      <vt:lpstr>Отправляемся в зимнее путешествие…</vt:lpstr>
      <vt:lpstr>на кораблике,</vt:lpstr>
      <vt:lpstr>… и на снегоходах,</vt:lpstr>
      <vt:lpstr>… и на автомобиле,</vt:lpstr>
      <vt:lpstr>… и на ките,</vt:lpstr>
      <vt:lpstr>… и пешком!!!</vt:lpstr>
      <vt:lpstr>Попробуй, попади!</vt:lpstr>
      <vt:lpstr>Птичкам голодно зимой…</vt:lpstr>
      <vt:lpstr>Не дадим замерзнуть Ирине Алексеевне</vt:lpstr>
      <vt:lpstr>Помогаем папам и мамам …</vt:lpstr>
      <vt:lpstr>Презентация PowerPoint</vt:lpstr>
      <vt:lpstr>Презентация PowerPoint</vt:lpstr>
      <vt:lpstr>Зимний боулинг</vt:lpstr>
      <vt:lpstr>Презентация PowerPoint</vt:lpstr>
      <vt:lpstr>Презентация PowerPoint</vt:lpstr>
      <vt:lpstr>Время готовить обед.</vt:lpstr>
      <vt:lpstr>Ох, отдохнем!!!</vt:lpstr>
      <vt:lpstr>Спасибо за внимание!  Ждите новых фоторепортажей!</vt:lpstr>
    </vt:vector>
  </TitlesOfParts>
  <Company>Kraftway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забавы</dc:title>
  <dc:creator>User</dc:creator>
  <cp:lastModifiedBy>User</cp:lastModifiedBy>
  <cp:revision>11</cp:revision>
  <dcterms:created xsi:type="dcterms:W3CDTF">2016-02-09T11:32:59Z</dcterms:created>
  <dcterms:modified xsi:type="dcterms:W3CDTF">2016-02-09T15:24:16Z</dcterms:modified>
</cp:coreProperties>
</file>