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2" r:id="rId4"/>
    <p:sldId id="264" r:id="rId5"/>
    <p:sldId id="265" r:id="rId6"/>
    <p:sldId id="276" r:id="rId7"/>
    <p:sldId id="277" r:id="rId8"/>
    <p:sldId id="278" r:id="rId9"/>
    <p:sldId id="311" r:id="rId10"/>
    <p:sldId id="312" r:id="rId11"/>
    <p:sldId id="314" r:id="rId12"/>
    <p:sldId id="318" r:id="rId13"/>
    <p:sldId id="274" r:id="rId14"/>
    <p:sldId id="268" r:id="rId15"/>
    <p:sldId id="270" r:id="rId16"/>
    <p:sldId id="280" r:id="rId17"/>
    <p:sldId id="287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5" autoAdjust="0"/>
  </p:normalViewPr>
  <p:slideViewPr>
    <p:cSldViewPr snapToGrid="0"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2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4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7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9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3DB8663-A47A-4C17-B10E-E9BF177518A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4892BEC-8AFC-4B20-9A88-92CE48C5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9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99" y="377371"/>
            <a:ext cx="86940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«Тактика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решения государственных стратегических задач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дошкольного образования в  2024-2025 учебном году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572" y="5831153"/>
            <a:ext cx="8055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 МДОУ «Детский сад № 112» Зайцева А.С.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спешный старт нового учебного года - ГлавУ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72" y="2986118"/>
            <a:ext cx="4321628" cy="243863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47" y="2065107"/>
            <a:ext cx="8438454" cy="41096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Педагогическое просвещение родителей </a:t>
            </a:r>
            <a:r>
              <a:rPr lang="ru-RU" sz="2000" dirty="0">
                <a:solidFill>
                  <a:srgbClr val="002060"/>
                </a:solidFill>
              </a:rPr>
              <a:t>(законных представителей) детей – это целенаправленный процесс активизации воспитательного потенциала семьи, передачи родителям структурированной, тщательно подобранной информации по вопросам здоровья, развития, воспитания и взаимоотношений с ребенком в семье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Целью просвещения родителей </a:t>
            </a:r>
            <a:r>
              <a:rPr lang="ru-RU" sz="2000" dirty="0">
                <a:solidFill>
                  <a:srgbClr val="002060"/>
                </a:solidFill>
              </a:rPr>
              <a:t>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7913" y="306328"/>
            <a:ext cx="7381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 просвещения родителей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06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4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Принципы просвещения родителей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332465"/>
            <a:ext cx="7886700" cy="238678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приоритет </a:t>
            </a:r>
            <a:r>
              <a:rPr lang="ru-RU" b="1" dirty="0">
                <a:solidFill>
                  <a:srgbClr val="002060"/>
                </a:solidFill>
              </a:rPr>
              <a:t>семьи в вопросах воспитания, обучения и </a:t>
            </a:r>
            <a:r>
              <a:rPr lang="ru-RU" b="1" dirty="0" smtClean="0">
                <a:solidFill>
                  <a:srgbClr val="002060"/>
                </a:solidFill>
              </a:rPr>
              <a:t>развития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доверительность отношений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индивидуально-дифференцированный подход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39" y="683625"/>
            <a:ext cx="7886700" cy="1145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оздание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 комфортной и экологичной среды развития детей дошкольного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029" y="2216043"/>
            <a:ext cx="7652321" cy="26539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Экологичный </a:t>
            </a:r>
            <a:r>
              <a:rPr lang="ru-RU" sz="2400" dirty="0">
                <a:solidFill>
                  <a:srgbClr val="002060"/>
                </a:solidFill>
              </a:rPr>
              <a:t>подход в развитии </a:t>
            </a:r>
            <a:r>
              <a:rPr lang="ru-RU" sz="2400" dirty="0" smtClean="0">
                <a:solidFill>
                  <a:srgbClr val="002060"/>
                </a:solidFill>
              </a:rPr>
              <a:t>ребенка или </a:t>
            </a:r>
            <a:r>
              <a:rPr lang="ru-RU" sz="2400" b="1" dirty="0" smtClean="0">
                <a:solidFill>
                  <a:srgbClr val="002060"/>
                </a:solidFill>
              </a:rPr>
              <a:t>экология </a:t>
            </a:r>
            <a:r>
              <a:rPr lang="ru-RU" sz="2400" b="1" dirty="0">
                <a:solidFill>
                  <a:srgbClr val="002060"/>
                </a:solidFill>
              </a:rPr>
              <a:t>детства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</a:rPr>
              <a:t>бережное, заботливое отношение </a:t>
            </a:r>
            <a:r>
              <a:rPr lang="ru-RU" sz="2400" dirty="0">
                <a:solidFill>
                  <a:srgbClr val="002060"/>
                </a:solidFill>
              </a:rPr>
              <a:t>к потребностям ребенка, среде, в которой он находится, поддержка его инициативы, формирование личностной активности ребенка, гражданской идентичности, патриотизма в экологичных моделях образовательной среды </a:t>
            </a:r>
          </a:p>
        </p:txBody>
      </p:sp>
    </p:spTree>
    <p:extLst>
      <p:ext uri="{BB962C8B-B14F-4D97-AF65-F5344CB8AC3E}">
        <p14:creationId xmlns:p14="http://schemas.microsoft.com/office/powerpoint/2010/main" val="16314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Историческое просвещение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7" t="35491" r="2588" b="14294"/>
          <a:stretch/>
        </p:blipFill>
        <p:spPr>
          <a:xfrm>
            <a:off x="503434" y="1690689"/>
            <a:ext cx="7649062" cy="4206677"/>
          </a:xfrm>
        </p:spPr>
      </p:pic>
    </p:spTree>
    <p:extLst>
      <p:ext uri="{BB962C8B-B14F-4D97-AF65-F5344CB8AC3E}">
        <p14:creationId xmlns:p14="http://schemas.microsoft.com/office/powerpoint/2010/main" val="7279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56" y="550062"/>
            <a:ext cx="8146445" cy="9705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Нормативная база исторического просвещения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6469" r="2467" b="28621"/>
          <a:stretch/>
        </p:blipFill>
        <p:spPr>
          <a:xfrm>
            <a:off x="431352" y="1910991"/>
            <a:ext cx="8466225" cy="3893908"/>
          </a:xfrm>
        </p:spPr>
      </p:pic>
    </p:spTree>
    <p:extLst>
      <p:ext uri="{BB962C8B-B14F-4D97-AF65-F5344CB8AC3E}">
        <p14:creationId xmlns:p14="http://schemas.microsoft.com/office/powerpoint/2010/main" val="55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54" y="745269"/>
            <a:ext cx="8113053" cy="806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Нормативная база исторического просвещения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19670" r="25066" b="39954"/>
          <a:stretch/>
        </p:blipFill>
        <p:spPr>
          <a:xfrm>
            <a:off x="416104" y="2091185"/>
            <a:ext cx="8188503" cy="3009472"/>
          </a:xfrm>
        </p:spPr>
      </p:pic>
    </p:spTree>
    <p:extLst>
      <p:ext uri="{BB962C8B-B14F-4D97-AF65-F5344CB8AC3E}">
        <p14:creationId xmlns:p14="http://schemas.microsoft.com/office/powerpoint/2010/main" val="2532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29451" y="1291855"/>
            <a:ext cx="3205537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59146" y="2456050"/>
            <a:ext cx="3205537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32220" y="3762258"/>
            <a:ext cx="3205537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11576" y="4965959"/>
            <a:ext cx="3205537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7685" y="4555283"/>
            <a:ext cx="3205537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2131" y="3117767"/>
            <a:ext cx="3205537" cy="1248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5492" y="1732383"/>
            <a:ext cx="3205537" cy="12123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01" y="290904"/>
            <a:ext cx="8128221" cy="5656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Направления воспитания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82912" y="1972638"/>
            <a:ext cx="4869951" cy="34212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02318" y="2042540"/>
            <a:ext cx="237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ознавательное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623" y="1598633"/>
            <a:ext cx="150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Трудовое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8959" y="2618552"/>
            <a:ext cx="2547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оздоровительное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043" y="3425096"/>
            <a:ext cx="241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Патриотическое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220" y="3852780"/>
            <a:ext cx="210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Духовно-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нравственное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6353" y="4862634"/>
            <a:ext cx="199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848314" y="5311235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Социальное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59770" y="3195261"/>
            <a:ext cx="1817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Историческое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просвещение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136" y="394156"/>
            <a:ext cx="7717682" cy="4714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Рекомендации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26" y="1173872"/>
            <a:ext cx="7886700" cy="4351338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Учитывать при организации образовательной деятельности в ДОУ актуальные направления развития дошкольного образования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Ознакомиться с программой Министерства Просвещения РФ по просвещению родителей,  обеспечить повышение квалификации  педагогических работников ДОУ по вопросам ее реализации. Вопросы педагогического просвещения родителей внести в годовой план взаимодействия ДОУ с семьями воспитанников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Обеспечить </a:t>
            </a:r>
            <a:r>
              <a:rPr lang="ru-RU" sz="2400" dirty="0">
                <a:solidFill>
                  <a:srgbClr val="002060"/>
                </a:solidFill>
              </a:rPr>
              <a:t>историческое просвещение детей дошкольного </a:t>
            </a:r>
            <a:r>
              <a:rPr lang="ru-RU" sz="2400" dirty="0" smtClean="0">
                <a:solidFill>
                  <a:srgbClr val="002060"/>
                </a:solidFill>
              </a:rPr>
              <a:t>возраста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261455" y="2091745"/>
            <a:ext cx="6858000" cy="2043121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 eaLnBrk="1" hangingPunct="1">
              <a:buFont typeface="Arial" pitchFamily="34" charset="0"/>
              <a:buNone/>
            </a:pPr>
            <a:endParaRPr lang="ru-RU" altLang="ru-RU" sz="2400" b="1" dirty="0" smtClean="0">
              <a:solidFill>
                <a:srgbClr val="C000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4400" b="1" dirty="0" smtClean="0">
                <a:solidFill>
                  <a:srgbClr val="C00000"/>
                </a:solidFill>
              </a:rPr>
              <a:t>Успехов в новом учебном году!</a:t>
            </a:r>
          </a:p>
        </p:txBody>
      </p:sp>
    </p:spTree>
    <p:extLst>
      <p:ext uri="{BB962C8B-B14F-4D97-AF65-F5344CB8AC3E}">
        <p14:creationId xmlns:p14="http://schemas.microsoft.com/office/powerpoint/2010/main" val="10539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07" y="123337"/>
            <a:ext cx="8765091" cy="9967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ктуальные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направления развития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дошкольных образовательных организаций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-374" r="20645" b="15199"/>
          <a:stretch/>
        </p:blipFill>
        <p:spPr>
          <a:xfrm>
            <a:off x="205535" y="4036803"/>
            <a:ext cx="1888230" cy="2003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28270" y="3732422"/>
            <a:ext cx="2046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Н.Ю.Костюк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Департамента государственной политики и управления в сфере общего образования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1" y="1454632"/>
            <a:ext cx="1878588" cy="211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91359" y="1534537"/>
            <a:ext cx="2834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Е.И.Изотова, канд.психологических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заведующая кафедрой возрастной психологии Факультета дошкольной педагогики и психологии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МПГУ, заведующая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3585" y="1534537"/>
            <a:ext cx="1915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Кондако́в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доктор педагогических наук, профессор, член-корреспондент РАО.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ондаков Александ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16370" b="20000"/>
          <a:stretch/>
        </p:blipFill>
        <p:spPr bwMode="auto">
          <a:xfrm>
            <a:off x="205535" y="1457974"/>
            <a:ext cx="1888230" cy="234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91359" y="3778215"/>
            <a:ext cx="2516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наук, профессор, заведующий кафедрой возрастной психологии факультета психологии МГУ. Член-корреспондент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абанова Ольга Александровна — Центр толерантно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6" y="3889158"/>
            <a:ext cx="1878587" cy="224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45915"/>
            <a:ext cx="7886700" cy="1400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Дальнейшее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выстраивание единого образовательного пространства системы дошкольного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образования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9657" y="1364343"/>
            <a:ext cx="8723085" cy="5000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реализации ФОП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планированию и реализации образовательной деятельности ДОО в соответствии с ФОП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инфораструктуры ДОО и комплектации учебно-методических материалов в целях реализации образовательных программ дошкольного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1" r="3813" b="16803"/>
          <a:stretch/>
        </p:blipFill>
        <p:spPr>
          <a:xfrm>
            <a:off x="202720" y="1279541"/>
            <a:ext cx="8676914" cy="4961602"/>
          </a:xfrm>
        </p:spPr>
      </p:pic>
      <p:sp>
        <p:nvSpPr>
          <p:cNvPr id="7" name="TextBox 6"/>
          <p:cNvSpPr txBox="1"/>
          <p:nvPr/>
        </p:nvSpPr>
        <p:spPr>
          <a:xfrm>
            <a:off x="731897" y="252419"/>
            <a:ext cx="7618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Обновление нормативно-правовой базы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15" y="219567"/>
            <a:ext cx="8813260" cy="14495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Указ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Президента РФ «О национальных целях развития 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РФ на период до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2030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года и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перспективу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до 2036 года»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70" y="1669143"/>
            <a:ext cx="8436313" cy="1638261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Национальный проект  «Семья </a:t>
            </a:r>
            <a:r>
              <a:rPr lang="ru-RU" sz="2000" dirty="0" smtClean="0">
                <a:solidFill>
                  <a:srgbClr val="002060"/>
                </a:solidFill>
              </a:rPr>
              <a:t>(до 2030 г.)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Национальный проект  «Молодежь и дети» </a:t>
            </a:r>
            <a:r>
              <a:rPr lang="ru-RU" sz="2000" dirty="0" smtClean="0">
                <a:solidFill>
                  <a:srgbClr val="002060"/>
                </a:solidFill>
              </a:rPr>
              <a:t>(до 2030 г.)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54" y="3142036"/>
            <a:ext cx="3142760" cy="29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1288"/>
            <a:ext cx="7886700" cy="887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Концепция развития дошкольного образования до 2030 года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73" t="14827" r="357" b="23024"/>
          <a:stretch/>
        </p:blipFill>
        <p:spPr>
          <a:xfrm>
            <a:off x="234432" y="1201417"/>
            <a:ext cx="8683197" cy="50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051" r="-1329" b="14976"/>
          <a:stretch/>
        </p:blipFill>
        <p:spPr>
          <a:xfrm>
            <a:off x="214010" y="340468"/>
            <a:ext cx="8793804" cy="6108969"/>
          </a:xfrm>
        </p:spPr>
      </p:pic>
    </p:spTree>
    <p:extLst>
      <p:ext uri="{BB962C8B-B14F-4D97-AF65-F5344CB8AC3E}">
        <p14:creationId xmlns:p14="http://schemas.microsoft.com/office/powerpoint/2010/main" val="20029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656" y="208233"/>
            <a:ext cx="7886700" cy="1173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Программа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просвещения родителей детей дошкольного возраста, посещающих дошкольные образовательные учреждения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8922" y="1455974"/>
            <a:ext cx="813597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2000" dirty="0">
                <a:solidFill>
                  <a:srgbClr val="002060"/>
                </a:solidFill>
              </a:rPr>
              <a:t>Правительства РФ от 01.07.2022 №1195 «Об утверждении правил просветительской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До </a:t>
            </a:r>
            <a:r>
              <a:rPr lang="ru-RU" sz="1600" b="1" dirty="0">
                <a:solidFill>
                  <a:srgbClr val="002060"/>
                </a:solidFill>
              </a:rPr>
              <a:t>15 сентября </a:t>
            </a:r>
            <a:r>
              <a:rPr lang="ru-RU" sz="1600" dirty="0">
                <a:solidFill>
                  <a:srgbClr val="002060"/>
                </a:solidFill>
              </a:rPr>
              <a:t>идет общественное обсуждение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проекта </a:t>
            </a:r>
            <a:r>
              <a:rPr lang="ru-RU" sz="1600" dirty="0">
                <a:solidFill>
                  <a:srgbClr val="002060"/>
                </a:solidFill>
              </a:rPr>
              <a:t>на сайте «Института развития, здоровья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и </a:t>
            </a:r>
            <a:r>
              <a:rPr lang="ru-RU" sz="1600" dirty="0">
                <a:solidFill>
                  <a:srgbClr val="002060"/>
                </a:solidFill>
              </a:rPr>
              <a:t>адаптации ребенка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0" t="15498" r="18523" b="10952"/>
          <a:stretch/>
        </p:blipFill>
        <p:spPr>
          <a:xfrm>
            <a:off x="272376" y="2170756"/>
            <a:ext cx="2509736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282" y="5408478"/>
            <a:ext cx="5155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Авторы-составители: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коллектив </a:t>
            </a:r>
            <a:r>
              <a:rPr lang="ru-RU" sz="1400" dirty="0">
                <a:solidFill>
                  <a:srgbClr val="002060"/>
                </a:solidFill>
              </a:rPr>
              <a:t>Лаборатории дошкольного образования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ФГБНУ </a:t>
            </a:r>
            <a:r>
              <a:rPr lang="ru-RU" sz="1400" dirty="0">
                <a:solidFill>
                  <a:srgbClr val="002060"/>
                </a:solidFill>
              </a:rPr>
              <a:t>«Институт развития, здоровья и адаптации ребенка»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lang="ru-RU" sz="1400" dirty="0">
                <a:solidFill>
                  <a:srgbClr val="002060"/>
                </a:solidFill>
              </a:rPr>
              <a:t>Т.ПАвдулова, И.А.Бурлакова, Е.И.Изотова, Т.В.Кротова, О.В.Никифорова, </a:t>
            </a:r>
            <a:r>
              <a:rPr lang="ru-RU" sz="1400" dirty="0" smtClean="0">
                <a:solidFill>
                  <a:srgbClr val="002060"/>
                </a:solidFill>
              </a:rPr>
              <a:t>В.А.Новицкая</a:t>
            </a:r>
            <a:r>
              <a:rPr lang="ru-RU" sz="1400" dirty="0">
                <a:solidFill>
                  <a:srgbClr val="002060"/>
                </a:solidFill>
              </a:rPr>
              <a:t>, Г.Р.Хузеева, Р.И.Яфизова) и др. </a:t>
            </a:r>
          </a:p>
          <a:p>
            <a:endParaRPr lang="ru-RU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3" t="43663" r="33203" b="23112"/>
          <a:stretch/>
        </p:blipFill>
        <p:spPr>
          <a:xfrm>
            <a:off x="4665807" y="3093396"/>
            <a:ext cx="4089085" cy="25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Программа просвещения родителей детей дошкольного возраста, посещающих дошкольные образовательные учреждения</a:t>
            </a:r>
            <a:endParaRPr lang="ru-RU" sz="2400" b="1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968682"/>
            <a:ext cx="7886700" cy="34596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ФОП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Адресована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дошкольногообразования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расширение и углубление просвещенияе родителей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специалистами, включенными во взаимодействие родителями детей раннего и дошкольного возраста в рамках профессиональной деятельности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535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Актуальные направления развития  дошкольных образовательных организаций</vt:lpstr>
      <vt:lpstr> Дальнейшее выстраивание единого образовательного пространства системы дошкольного образования </vt:lpstr>
      <vt:lpstr>Презентация PowerPoint</vt:lpstr>
      <vt:lpstr>Указ Президента РФ «О национальных целях развития  РФ на период до 2030 года и перспективу до 2036 года» </vt:lpstr>
      <vt:lpstr>Концепция развития дошкольного образования до 2030 года</vt:lpstr>
      <vt:lpstr>Презентация PowerPoint</vt:lpstr>
      <vt:lpstr>Программа просвещения родителей детей дошкольного возраста, посещающих дошкольные образовательные учреждения</vt:lpstr>
      <vt:lpstr>Программа просвещения родителей детей дошкольного возраста, посещающих дошкольные образовательные учреждения</vt:lpstr>
      <vt:lpstr>Презентация PowerPoint</vt:lpstr>
      <vt:lpstr>Принципы просвещения родителей</vt:lpstr>
      <vt:lpstr>Создание комфортной и экологичной среды развития детей дошкольного возраста</vt:lpstr>
      <vt:lpstr>Историческое просвещение </vt:lpstr>
      <vt:lpstr>Нормативная база исторического просвещения </vt:lpstr>
      <vt:lpstr> Нормативная база исторического просвещения </vt:lpstr>
      <vt:lpstr>Направления воспитания </vt:lpstr>
      <vt:lpstr>Рекомендации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D-2</dc:creator>
  <cp:lastModifiedBy>1</cp:lastModifiedBy>
  <cp:revision>78</cp:revision>
  <dcterms:created xsi:type="dcterms:W3CDTF">2024-08-27T06:01:29Z</dcterms:created>
  <dcterms:modified xsi:type="dcterms:W3CDTF">2024-09-18T09:47:49Z</dcterms:modified>
</cp:coreProperties>
</file>