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85" r:id="rId4"/>
    <p:sldId id="256" r:id="rId5"/>
    <p:sldId id="259" r:id="rId6"/>
    <p:sldId id="286" r:id="rId7"/>
    <p:sldId id="263" r:id="rId8"/>
    <p:sldId id="262" r:id="rId9"/>
    <p:sldId id="265" r:id="rId10"/>
    <p:sldId id="268" r:id="rId11"/>
    <p:sldId id="287" r:id="rId12"/>
    <p:sldId id="270" r:id="rId13"/>
    <p:sldId id="272" r:id="rId14"/>
    <p:sldId id="276" r:id="rId15"/>
    <p:sldId id="278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CCECFF"/>
    <a:srgbClr val="FF00FF"/>
    <a:srgbClr val="FFCCFF"/>
    <a:srgbClr val="FFFF00"/>
    <a:srgbClr val="FFFF66"/>
    <a:srgbClr val="3333FF"/>
    <a:srgbClr val="CC99FF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5A3A-40D1-4341-B98A-9CB443EFB66E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65A3A-40D1-4341-B98A-9CB443EFB66E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C4097-CB83-4838-A81B-16D410BBA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сведения 3">
            <a:hlinkClick r:id="" action="ppaction://noaction" highlightClick="1"/>
          </p:cNvPr>
          <p:cNvSpPr/>
          <p:nvPr/>
        </p:nvSpPr>
        <p:spPr>
          <a:xfrm>
            <a:off x="107504" y="116632"/>
            <a:ext cx="432000" cy="504000"/>
          </a:xfrm>
          <a:prstGeom prst="actionButtonInformati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5304110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9900FF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>
                <a:solidFill>
                  <a:srgbClr val="9900FF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776" y="1988840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38100">
                  <a:solidFill>
                    <a:srgbClr val="C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Викторина </a:t>
            </a:r>
          </a:p>
          <a:p>
            <a:pPr algn="ctr"/>
            <a:r>
              <a:rPr lang="ru-RU" sz="5400" b="1" dirty="0">
                <a:ln w="38100">
                  <a:solidFill>
                    <a:srgbClr val="C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про пап</a:t>
            </a: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d331ba6899cf8d8f14ef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806" r="21559" b="5836"/>
          <a:stretch>
            <a:fillRect/>
          </a:stretch>
        </p:blipFill>
        <p:spPr>
          <a:xfrm>
            <a:off x="467544" y="2708920"/>
            <a:ext cx="2259793" cy="2520280"/>
          </a:xfrm>
          <a:prstGeom prst="rect">
            <a:avLst/>
          </a:prstGeom>
        </p:spPr>
      </p:pic>
      <p:pic>
        <p:nvPicPr>
          <p:cNvPr id="12" name="Рисунок 11" descr="c43dd02937f39c3e4baf31035a0b008a.png"/>
          <p:cNvPicPr>
            <a:picLocks noChangeAspect="1"/>
          </p:cNvPicPr>
          <p:nvPr/>
        </p:nvPicPr>
        <p:blipFill>
          <a:blip r:embed="rId3" cstate="print"/>
          <a:srcRect l="16401" r="18500"/>
          <a:stretch>
            <a:fillRect/>
          </a:stretch>
        </p:blipFill>
        <p:spPr>
          <a:xfrm>
            <a:off x="6516216" y="1700808"/>
            <a:ext cx="2138495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FF"/>
                </a:solidFill>
                <a:latin typeface="Comic Sans MS" pitchFamily="66" charset="0"/>
              </a:rPr>
              <a:t>За что папа-осьминог наказал своего сына?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C00000"/>
                </a:solidFill>
                <a:latin typeface="Comic Sans MS" pitchFamily="66" charset="0"/>
              </a:rPr>
              <a:t>за стрельбу из рогатки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C00000"/>
                </a:solidFill>
                <a:latin typeface="Comic Sans MS" pitchFamily="66" charset="0"/>
              </a:rPr>
              <a:t>за стрельбу из пистолета </a:t>
            </a: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7154" y="2708920"/>
            <a:ext cx="3909302" cy="2947327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570449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FF"/>
                </a:solidFill>
                <a:latin typeface="Comic Sans MS" pitchFamily="66" charset="0"/>
              </a:rPr>
              <a:t>Продолжи слова в  песне, «где-то за городом, очень недорого» папа купил ?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автомобиль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дом</a:t>
            </a: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721029"/>
            <a:ext cx="3888432" cy="3190199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FF"/>
                </a:solidFill>
                <a:latin typeface="Comic Sans MS" pitchFamily="66" charset="0"/>
              </a:rPr>
              <a:t>Что папа-заяц нёс в мешке своим зайчатам в сказке </a:t>
            </a:r>
            <a:r>
              <a:rPr lang="ru-RU" sz="2800" b="1" dirty="0" err="1">
                <a:solidFill>
                  <a:srgbClr val="9900FF"/>
                </a:solidFill>
                <a:latin typeface="Comic Sans MS" pitchFamily="66" charset="0"/>
              </a:rPr>
              <a:t>В.Сутеева</a:t>
            </a:r>
            <a:r>
              <a:rPr lang="ru-RU" sz="2800" b="1" dirty="0">
                <a:solidFill>
                  <a:srgbClr val="9900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яблоки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морковь</a:t>
            </a: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708920"/>
            <a:ext cx="3888432" cy="3168351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FF"/>
                </a:solidFill>
                <a:latin typeface="Comic Sans MS" pitchFamily="66" charset="0"/>
              </a:rPr>
              <a:t>Что отец попросил сломать своих сыновей в басне Л.Н. Толстого?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веник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палку</a:t>
            </a: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13291" y="2708920"/>
            <a:ext cx="3817027" cy="3204000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FF"/>
                </a:solidFill>
                <a:latin typeface="Comic Sans MS" pitchFamily="66" charset="0"/>
              </a:rPr>
              <a:t>Как звали отца князя </a:t>
            </a:r>
            <a:r>
              <a:rPr lang="ru-RU" sz="2800" b="1" dirty="0" err="1">
                <a:solidFill>
                  <a:srgbClr val="9900FF"/>
                </a:solidFill>
                <a:latin typeface="Comic Sans MS" pitchFamily="66" charset="0"/>
              </a:rPr>
              <a:t>Гвидона</a:t>
            </a:r>
            <a:r>
              <a:rPr lang="ru-RU" sz="2800" b="1" dirty="0">
                <a:solidFill>
                  <a:srgbClr val="9900FF"/>
                </a:solidFill>
                <a:latin typeface="Comic Sans MS" pitchFamily="66" charset="0"/>
              </a:rPr>
              <a:t> из сказки А.С. Пушкина?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царь </a:t>
            </a:r>
            <a:r>
              <a:rPr lang="ru-RU" sz="2800" b="1" dirty="0" err="1">
                <a:solidFill>
                  <a:srgbClr val="C00000"/>
                </a:solidFill>
                <a:latin typeface="Comic Sans MS" pitchFamily="66" charset="0"/>
              </a:rPr>
              <a:t>Салтан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царь </a:t>
            </a:r>
            <a:r>
              <a:rPr lang="ru-RU" sz="2800" b="1" dirty="0" err="1">
                <a:solidFill>
                  <a:srgbClr val="C00000"/>
                </a:solidFill>
                <a:latin typeface="Comic Sans MS" pitchFamily="66" charset="0"/>
              </a:rPr>
              <a:t>Дадон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7154" y="2708920"/>
            <a:ext cx="3909302" cy="3240360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FF"/>
                </a:solidFill>
                <a:latin typeface="Comic Sans MS" pitchFamily="66" charset="0"/>
              </a:rPr>
              <a:t>Кого должен был взять в жёны Иван-царевич по приказу отца?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лягушка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змея</a:t>
            </a: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708920"/>
            <a:ext cx="3888432" cy="3168352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FF"/>
                </a:solidFill>
                <a:latin typeface="Comic Sans MS" pitchFamily="66" charset="0"/>
              </a:rPr>
              <a:t>Кем, согласно песни, папа  не может быть?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мама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бабушка</a:t>
            </a: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2708920"/>
            <a:ext cx="3516602" cy="3204000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95936" y="969690"/>
            <a:ext cx="4176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Ребята!</a:t>
            </a:r>
          </a:p>
          <a:p>
            <a:pPr algn="ctr"/>
            <a:r>
              <a:rPr lang="ru-RU" sz="2800" b="1" dirty="0">
                <a:solidFill>
                  <a:srgbClr val="9900FF"/>
                </a:solidFill>
                <a:latin typeface="Comic Sans MS" pitchFamily="66" charset="0"/>
              </a:rPr>
              <a:t>Папа - глава семьи. Папа - самый лучший друг. </a:t>
            </a:r>
          </a:p>
          <a:p>
            <a:pPr algn="ctr"/>
            <a:r>
              <a:rPr lang="ru-RU" sz="2800" b="1" dirty="0">
                <a:solidFill>
                  <a:srgbClr val="9900FF"/>
                </a:solidFill>
                <a:latin typeface="Comic Sans MS" pitchFamily="66" charset="0"/>
              </a:rPr>
              <a:t>А знаете ли вы пап из сказок, песен, мультфильмов, стихотворений? Давайте проверим!</a:t>
            </a:r>
            <a:endParaRPr lang="ru-RU" b="1" dirty="0">
              <a:solidFill>
                <a:srgbClr val="9900FF"/>
              </a:solidFill>
            </a:endParaRPr>
          </a:p>
        </p:txBody>
      </p:sp>
      <p:pic>
        <p:nvPicPr>
          <p:cNvPr id="4" name="Рисунок 3" descr="careful_dad_big22_5cbd50bd4b69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8" t="3832" r="2908" b="2512"/>
          <a:stretch>
            <a:fillRect/>
          </a:stretch>
        </p:blipFill>
        <p:spPr>
          <a:xfrm>
            <a:off x="611560" y="2492896"/>
            <a:ext cx="2995939" cy="3545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FF"/>
                </a:solidFill>
                <a:latin typeface="Comic Sans MS" pitchFamily="66" charset="0"/>
              </a:rPr>
              <a:t>Мишутка жил в избушке с матерью Настасьей Петровной и отцом …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Михайло </a:t>
            </a:r>
            <a:r>
              <a:rPr lang="ru-RU" sz="2800" b="1" dirty="0" err="1">
                <a:solidFill>
                  <a:srgbClr val="C00000"/>
                </a:solidFill>
                <a:latin typeface="Comic Sans MS" pitchFamily="66" charset="0"/>
              </a:rPr>
              <a:t>Иваныч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Михайло </a:t>
            </a:r>
            <a:r>
              <a:rPr lang="ru-RU" sz="2800" b="1" dirty="0" err="1">
                <a:solidFill>
                  <a:srgbClr val="C00000"/>
                </a:solidFill>
                <a:latin typeface="Comic Sans MS" pitchFamily="66" charset="0"/>
              </a:rPr>
              <a:t>Потапыч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708920"/>
            <a:ext cx="3888432" cy="3168352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FF"/>
                </a:solidFill>
                <a:latin typeface="Comic Sans MS" pitchFamily="66" charset="0"/>
              </a:rPr>
              <a:t>Как звали отца </a:t>
            </a:r>
            <a:r>
              <a:rPr lang="ru-RU" sz="2800" b="1" dirty="0" err="1">
                <a:solidFill>
                  <a:srgbClr val="9900FF"/>
                </a:solidFill>
                <a:latin typeface="Comic Sans MS" pitchFamily="66" charset="0"/>
              </a:rPr>
              <a:t>Фионы</a:t>
            </a:r>
            <a:r>
              <a:rPr lang="ru-RU" sz="2800" b="1" dirty="0">
                <a:solidFill>
                  <a:srgbClr val="9900FF"/>
                </a:solidFill>
                <a:latin typeface="Comic Sans MS" pitchFamily="66" charset="0"/>
              </a:rPr>
              <a:t> из сказочной повести «</a:t>
            </a:r>
            <a:r>
              <a:rPr lang="ru-RU" sz="2800" b="1" dirty="0" err="1">
                <a:solidFill>
                  <a:srgbClr val="9900FF"/>
                </a:solidFill>
                <a:latin typeface="Comic Sans MS" pitchFamily="66" charset="0"/>
              </a:rPr>
              <a:t>Шрек</a:t>
            </a:r>
            <a:r>
              <a:rPr lang="ru-RU" sz="2800" b="1" dirty="0">
                <a:solidFill>
                  <a:srgbClr val="9900FF"/>
                </a:solidFill>
                <a:latin typeface="Comic Sans MS" pitchFamily="66" charset="0"/>
              </a:rPr>
              <a:t>»?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Гарольд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latin typeface="Comic Sans MS" pitchFamily="66" charset="0"/>
              </a:rPr>
              <a:t>Чарминг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7154" y="2708920"/>
            <a:ext cx="3909302" cy="3204000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FF"/>
                </a:solidFill>
                <a:latin typeface="Comic Sans MS" pitchFamily="66" charset="0"/>
              </a:rPr>
              <a:t>На каком музыкальном инструменте играл папа Карло?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шарманка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балалайка</a:t>
            </a: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708920"/>
            <a:ext cx="3888432" cy="3214418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FF"/>
                </a:solidFill>
                <a:latin typeface="Comic Sans MS" pitchFamily="66" charset="0"/>
              </a:rPr>
              <a:t>Что наутро, после дождливой ночи, о которой поётся в песне, папа подарил своей дочке?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кукла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мишка</a:t>
            </a: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859138"/>
            <a:ext cx="3888432" cy="2913981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FF"/>
                </a:solidFill>
                <a:latin typeface="Comic Sans MS" pitchFamily="66" charset="0"/>
              </a:rPr>
              <a:t>Что пообещал царь-отец тому, кто рассмешит его дочь Царевну </a:t>
            </a:r>
            <a:r>
              <a:rPr lang="ru-RU" sz="2800" b="1" dirty="0" err="1">
                <a:solidFill>
                  <a:srgbClr val="9900FF"/>
                </a:solidFill>
                <a:latin typeface="Comic Sans MS" pitchFamily="66" charset="0"/>
              </a:rPr>
              <a:t>Несмеяну</a:t>
            </a:r>
            <a:r>
              <a:rPr lang="ru-RU" sz="2800" b="1" dirty="0">
                <a:solidFill>
                  <a:srgbClr val="9900FF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956398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369217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отдать дочь в жёны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полцарства</a:t>
            </a: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2708920"/>
            <a:ext cx="4032448" cy="3168352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FF"/>
                </a:solidFill>
                <a:latin typeface="Comic Sans MS" pitchFamily="66" charset="0"/>
              </a:rPr>
              <a:t>Кем работает папа </a:t>
            </a:r>
            <a:r>
              <a:rPr lang="ru-RU" sz="2800" b="1" dirty="0" err="1">
                <a:solidFill>
                  <a:srgbClr val="9900FF"/>
                </a:solidFill>
                <a:latin typeface="Comic Sans MS" pitchFamily="66" charset="0"/>
              </a:rPr>
              <a:t>Котя</a:t>
            </a:r>
            <a:r>
              <a:rPr lang="ru-RU" sz="2800" b="1" dirty="0">
                <a:solidFill>
                  <a:srgbClr val="9900FF"/>
                </a:solidFill>
                <a:latin typeface="Comic Sans MS" pitchFamily="66" charset="0"/>
              </a:rPr>
              <a:t> из мультфильма «Три кота»?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кондитер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директор</a:t>
            </a: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708920"/>
            <a:ext cx="3932182" cy="3204000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15616" y="620688"/>
            <a:ext cx="6912768" cy="136815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FF"/>
                </a:solidFill>
                <a:latin typeface="Comic Sans MS" pitchFamily="66" charset="0"/>
              </a:rPr>
              <a:t>В каком виде спорта папа Малыша имел золотые медали?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30709604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372222"/>
            <a:ext cx="1047750" cy="704850"/>
          </a:xfrm>
          <a:prstGeom prst="rect">
            <a:avLst/>
          </a:prstGeom>
        </p:spPr>
      </p:pic>
      <p:pic>
        <p:nvPicPr>
          <p:cNvPr id="19" name="Рисунок 18" descr="3356031-6b515b88c99f6fd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6188" y="4953393"/>
            <a:ext cx="725612" cy="77986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55576" y="4941168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в стрельбе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3356992"/>
            <a:ext cx="3312368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в беге </a:t>
            </a:r>
          </a:p>
        </p:txBody>
      </p:sp>
      <p:pic>
        <p:nvPicPr>
          <p:cNvPr id="21" name="Рисунок 20" descr="Рисунок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708920"/>
            <a:ext cx="3888432" cy="3169401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7308E-6 L -0.00034 -0.1110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33858E-6 L -0.00017 -0.107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-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241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Садик</cp:lastModifiedBy>
  <cp:revision>82</cp:revision>
  <dcterms:created xsi:type="dcterms:W3CDTF">2023-06-15T09:42:45Z</dcterms:created>
  <dcterms:modified xsi:type="dcterms:W3CDTF">2024-10-11T14:48:00Z</dcterms:modified>
</cp:coreProperties>
</file>