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9144000" cy="6858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715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31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2117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2117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5746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9844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47029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507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726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878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6131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7210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754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794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chemeClr val="tx2"/>
                </a:solidFill>
              </a:defRPr>
            </a:lvl1pPr>
          </a:lstStyle>
          <a:p>
            <a:fld id="{92A71CAA-E274-4615-B270-BA92AFF441AE}" type="datetimeFigureOut">
              <a:rPr lang="ru-RU" smtClean="0"/>
              <a:t>29.11.2017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chemeClr val="tx2"/>
                </a:solidFill>
              </a:defRPr>
            </a:lvl1pPr>
          </a:lstStyle>
          <a:p>
            <a:fld id="{EBB7262B-716F-4B46-B109-1017DAA35A9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0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666727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Финал</a:t>
            </a:r>
            <a:br>
              <a:rPr lang="ru-RU" dirty="0" smtClean="0">
                <a:solidFill>
                  <a:srgbClr val="FF0000"/>
                </a:solidFill>
              </a:rPr>
            </a:br>
            <a:r>
              <a:rPr lang="ru-RU" dirty="0" smtClean="0">
                <a:solidFill>
                  <a:srgbClr val="FF0000"/>
                </a:solidFill>
              </a:rPr>
              <a:t>дошкольной футбольной лиги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4" name="volshebniki-dvora-go-go-go-vse-na-futbol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56149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9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5073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9589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778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5066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6552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63943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7012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76618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9631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5286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8506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1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76401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1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9721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1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7796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4052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2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0144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2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53404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3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16195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7369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5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58610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5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3007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7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41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6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59401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7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44924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7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25678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7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29738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50299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8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14053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8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0543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05789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7206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9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54404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7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63" y="0"/>
            <a:ext cx="7000875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689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9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504321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09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09620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889484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763" y="0"/>
            <a:ext cx="557688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40706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2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649542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1219596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9144000" cy="5949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95334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2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91148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412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30780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8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21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8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412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8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060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8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1078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399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4175"/>
            <a:ext cx="9144000" cy="60880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25325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Office Theme 13">
      <a:dk1>
        <a:srgbClr val="003300"/>
      </a:dk1>
      <a:lt1>
        <a:srgbClr val="FFFFFF"/>
      </a:lt1>
      <a:dk2>
        <a:srgbClr val="3A566E"/>
      </a:dk2>
      <a:lt2>
        <a:srgbClr val="808080"/>
      </a:lt2>
      <a:accent1>
        <a:srgbClr val="A6BF73"/>
      </a:accent1>
      <a:accent2>
        <a:srgbClr val="FFFFCC"/>
      </a:accent2>
      <a:accent3>
        <a:srgbClr val="FFFFFF"/>
      </a:accent3>
      <a:accent4>
        <a:srgbClr val="002A00"/>
      </a:accent4>
      <a:accent5>
        <a:srgbClr val="D0DCBC"/>
      </a:accent5>
      <a:accent6>
        <a:srgbClr val="E7E7B9"/>
      </a:accent6>
      <a:hlink>
        <a:srgbClr val="7EA0BC"/>
      </a:hlink>
      <a:folHlink>
        <a:srgbClr val="BF848A"/>
      </a:folHlink>
    </a:clrScheme>
    <a:fontScheme name="Тема Off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13">
        <a:dk1>
          <a:srgbClr val="003300"/>
        </a:dk1>
        <a:lt1>
          <a:srgbClr val="FFFFFF"/>
        </a:lt1>
        <a:dk2>
          <a:srgbClr val="3A566E"/>
        </a:dk2>
        <a:lt2>
          <a:srgbClr val="808080"/>
        </a:lt2>
        <a:accent1>
          <a:srgbClr val="A6BF73"/>
        </a:accent1>
        <a:accent2>
          <a:srgbClr val="FFFFCC"/>
        </a:accent2>
        <a:accent3>
          <a:srgbClr val="FFFFFF"/>
        </a:accent3>
        <a:accent4>
          <a:srgbClr val="002A00"/>
        </a:accent4>
        <a:accent5>
          <a:srgbClr val="D0DCBC"/>
        </a:accent5>
        <a:accent6>
          <a:srgbClr val="E7E7B9"/>
        </a:accent6>
        <a:hlink>
          <a:srgbClr val="7EA0BC"/>
        </a:hlink>
        <a:folHlink>
          <a:srgbClr val="BF848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'Орбита'</Template>
  <TotalTime>6</TotalTime>
  <Words>2</Words>
  <Application>Microsoft Office PowerPoint</Application>
  <PresentationFormat>Экран (4:3)</PresentationFormat>
  <Paragraphs>2</Paragraphs>
  <Slides>48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Финал дошкольной футбольной лиги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Финал дошкольной футбольной лиги</dc:title>
  <dc:creator>1</dc:creator>
  <cp:lastModifiedBy>1</cp:lastModifiedBy>
  <cp:revision>4</cp:revision>
  <dcterms:created xsi:type="dcterms:W3CDTF">2017-11-29T07:21:46Z</dcterms:created>
  <dcterms:modified xsi:type="dcterms:W3CDTF">2017-11-29T07:28:37Z</dcterms:modified>
</cp:coreProperties>
</file>