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B6807-A864-462F-A3CA-3E47155EC9A1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5B1CF-F2FA-4C40-A4A7-6925499405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7011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B6807-A864-462F-A3CA-3E47155EC9A1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5B1CF-F2FA-4C40-A4A7-6925499405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664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B6807-A864-462F-A3CA-3E47155EC9A1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5B1CF-F2FA-4C40-A4A7-6925499405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374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B6807-A864-462F-A3CA-3E47155EC9A1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5B1CF-F2FA-4C40-A4A7-6925499405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7223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B6807-A864-462F-A3CA-3E47155EC9A1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5B1CF-F2FA-4C40-A4A7-6925499405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7549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B6807-A864-462F-A3CA-3E47155EC9A1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5B1CF-F2FA-4C40-A4A7-6925499405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0572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B6807-A864-462F-A3CA-3E47155EC9A1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5B1CF-F2FA-4C40-A4A7-6925499405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8856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B6807-A864-462F-A3CA-3E47155EC9A1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5B1CF-F2FA-4C40-A4A7-6925499405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8850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B6807-A864-462F-A3CA-3E47155EC9A1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5B1CF-F2FA-4C40-A4A7-6925499405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0784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B6807-A864-462F-A3CA-3E47155EC9A1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5B1CF-F2FA-4C40-A4A7-6925499405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3989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B6807-A864-462F-A3CA-3E47155EC9A1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5B1CF-F2FA-4C40-A4A7-6925499405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8132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2B6807-A864-462F-A3CA-3E47155EC9A1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A5B1CF-F2FA-4C40-A4A7-6925499405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54571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12024360" cy="674030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sz="4800" dirty="0"/>
              <a:t>21.02.2016 года мы вместе с детьми и их родителями посетили «Музей-театр Алешино подворье», который проводит замечательные интерактивные экскурсии для детей и взрослых. Русский богатырь Алеша Попович рассказал о своих подвигах, показывал коллекцию богатырского оружия и трофеев. Никто не ушел из его избы без волшебного сувенира.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3723648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p-9M21ILHI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325" y="0"/>
            <a:ext cx="102917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9945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GwhTbMyJoo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325" y="0"/>
            <a:ext cx="102917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177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-7lJXOQv_Zk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8920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w65-xpyIMA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325" y="0"/>
            <a:ext cx="102917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02955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-HdsLcs87-o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88834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-jmsOlWIi3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047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V3LOh0AIvs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3971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51</Words>
  <Application>Microsoft Office PowerPoint</Application>
  <PresentationFormat>Широкоэкранный</PresentationFormat>
  <Paragraphs>1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Группа 3</dc:creator>
  <cp:lastModifiedBy>Группа 3</cp:lastModifiedBy>
  <cp:revision>2</cp:revision>
  <dcterms:created xsi:type="dcterms:W3CDTF">2019-10-10T17:37:53Z</dcterms:created>
  <dcterms:modified xsi:type="dcterms:W3CDTF">2019-10-10T17:40:08Z</dcterms:modified>
</cp:coreProperties>
</file>