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5" r:id="rId3"/>
    <p:sldId id="264" r:id="rId4"/>
    <p:sldId id="263" r:id="rId5"/>
    <p:sldId id="262" r:id="rId6"/>
    <p:sldId id="261" r:id="rId7"/>
    <p:sldId id="260" r:id="rId8"/>
    <p:sldId id="259" r:id="rId9"/>
    <p:sldId id="258" r:id="rId10"/>
    <p:sldId id="275" r:id="rId11"/>
    <p:sldId id="257" r:id="rId12"/>
    <p:sldId id="272" r:id="rId13"/>
    <p:sldId id="271" r:id="rId14"/>
    <p:sldId id="270" r:id="rId15"/>
    <p:sldId id="274" r:id="rId16"/>
    <p:sldId id="269" r:id="rId17"/>
    <p:sldId id="273" r:id="rId18"/>
    <p:sldId id="268" r:id="rId19"/>
    <p:sldId id="267" r:id="rId20"/>
    <p:sldId id="26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2FAC3-9540-4A6B-B240-61A63226FEE7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7EB16-6515-4F66-AC0C-79511B8B723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2FAC3-9540-4A6B-B240-61A63226FEE7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7EB16-6515-4F66-AC0C-79511B8B72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2FAC3-9540-4A6B-B240-61A63226FEE7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7EB16-6515-4F66-AC0C-79511B8B72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2FAC3-9540-4A6B-B240-61A63226FEE7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7EB16-6515-4F66-AC0C-79511B8B723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2FAC3-9540-4A6B-B240-61A63226FEE7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7EB16-6515-4F66-AC0C-79511B8B72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2FAC3-9540-4A6B-B240-61A63226FEE7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7EB16-6515-4F66-AC0C-79511B8B723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2FAC3-9540-4A6B-B240-61A63226FEE7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7EB16-6515-4F66-AC0C-79511B8B723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2FAC3-9540-4A6B-B240-61A63226FEE7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7EB16-6515-4F66-AC0C-79511B8B72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2FAC3-9540-4A6B-B240-61A63226FEE7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7EB16-6515-4F66-AC0C-79511B8B72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2FAC3-9540-4A6B-B240-61A63226FEE7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7EB16-6515-4F66-AC0C-79511B8B72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2FAC3-9540-4A6B-B240-61A63226FEE7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7EB16-6515-4F66-AC0C-79511B8B723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E2FAC3-9540-4A6B-B240-61A63226FEE7}" type="datetimeFigureOut">
              <a:rPr lang="ru-RU" smtClean="0"/>
              <a:t>16.03.2016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B7EB16-6515-4F66-AC0C-79511B8B723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620688"/>
            <a:ext cx="4355976" cy="2088232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ru-RU" dirty="0">
                <a:solidFill>
                  <a:srgbClr val="FF0000"/>
                </a:solidFill>
              </a:rPr>
              <a:t>З</a:t>
            </a:r>
            <a:r>
              <a:rPr lang="ru-RU" dirty="0" smtClean="0">
                <a:solidFill>
                  <a:srgbClr val="FF0000"/>
                </a:solidFill>
              </a:rPr>
              <a:t>дравствуй, ма</a:t>
            </a:r>
            <a:r>
              <a:rPr lang="ru-RU" b="1" dirty="0" smtClean="0">
                <a:solidFill>
                  <a:srgbClr val="FF0000"/>
                </a:solidFill>
              </a:rPr>
              <a:t>сленица!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AutoShape 2" descr="G:\%D0%BC%D0%B0%D1%81%D0%BB%D0%B5%D0%BD%D0%B8%D1%86%D0%B0\6338_666245899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4269141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smeshariki_masle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5"/>
          <a:stretch>
            <a:fillRect/>
          </a:stretch>
        </p:blipFill>
        <p:spPr bwMode="auto">
          <a:xfrm>
            <a:off x="899592" y="2924944"/>
            <a:ext cx="2260600" cy="281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218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8100899" cy="5400600"/>
          </a:xfrm>
        </p:spPr>
      </p:pic>
    </p:spTree>
    <p:extLst>
      <p:ext uri="{BB962C8B-B14F-4D97-AF65-F5344CB8AC3E}">
        <p14:creationId xmlns:p14="http://schemas.microsoft.com/office/powerpoint/2010/main" val="803781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7776863" cy="5832648"/>
          </a:xfrm>
        </p:spPr>
      </p:pic>
    </p:spTree>
    <p:extLst>
      <p:ext uri="{BB962C8B-B14F-4D97-AF65-F5344CB8AC3E}">
        <p14:creationId xmlns:p14="http://schemas.microsoft.com/office/powerpoint/2010/main" val="393837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633382" cy="3475037"/>
          </a:xfrm>
        </p:spPr>
      </p:pic>
      <p:pic>
        <p:nvPicPr>
          <p:cNvPr id="7170" name="Picture 2" descr="G:\масленица\IMG_68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870938"/>
            <a:ext cx="4836029" cy="36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масленица\güneş resimleri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05064"/>
            <a:ext cx="2236281" cy="20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масленица\i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6672"/>
            <a:ext cx="281940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351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352928" cy="6264697"/>
          </a:xfrm>
        </p:spPr>
      </p:pic>
    </p:spTree>
    <p:extLst>
      <p:ext uri="{BB962C8B-B14F-4D97-AF65-F5344CB8AC3E}">
        <p14:creationId xmlns:p14="http://schemas.microsoft.com/office/powerpoint/2010/main" val="1084103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масленица\55vZP89YUx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7862"/>
            <a:ext cx="7670800" cy="54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2138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064896" cy="6048673"/>
          </a:xfrm>
        </p:spPr>
      </p:pic>
    </p:spTree>
    <p:extLst>
      <p:ext uri="{BB962C8B-B14F-4D97-AF65-F5344CB8AC3E}">
        <p14:creationId xmlns:p14="http://schemas.microsoft.com/office/powerpoint/2010/main" val="38900748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4633382" cy="3475037"/>
          </a:xfrm>
        </p:spPr>
      </p:pic>
      <p:pic>
        <p:nvPicPr>
          <p:cNvPr id="8194" name="Picture 2" descr="G:\масленица\IMG_68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4523995" cy="339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масленица\IMG_68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3" y="3356992"/>
            <a:ext cx="4342833" cy="325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масленица\IMG_68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350" y="3309895"/>
            <a:ext cx="4405629" cy="330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138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7916695" cy="5937522"/>
          </a:xfrm>
        </p:spPr>
      </p:pic>
    </p:spTree>
    <p:extLst>
      <p:ext uri="{BB962C8B-B14F-4D97-AF65-F5344CB8AC3E}">
        <p14:creationId xmlns:p14="http://schemas.microsoft.com/office/powerpoint/2010/main" val="36578138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7968884" cy="5976664"/>
          </a:xfrm>
        </p:spPr>
      </p:pic>
    </p:spTree>
    <p:extLst>
      <p:ext uri="{BB962C8B-B14F-4D97-AF65-F5344CB8AC3E}">
        <p14:creationId xmlns:p14="http://schemas.microsoft.com/office/powerpoint/2010/main" val="2316294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масленица\IMG_68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172399" cy="61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99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748817" cy="5811614"/>
          </a:xfrm>
        </p:spPr>
      </p:pic>
    </p:spTree>
    <p:extLst>
      <p:ext uri="{BB962C8B-B14F-4D97-AF65-F5344CB8AC3E}">
        <p14:creationId xmlns:p14="http://schemas.microsoft.com/office/powerpoint/2010/main" val="2764213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372168"/>
            <a:ext cx="8280919" cy="1793136"/>
          </a:xfrm>
        </p:spPr>
        <p:txBody>
          <a:bodyPr/>
          <a:lstStyle/>
          <a:p>
            <a:pPr marL="0" indent="0">
              <a:buNone/>
            </a:pPr>
            <a:r>
              <a:rPr lang="ru-RU" sz="54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12290" name="Picture 2" descr="G:\масленица\98976_w465_h260_ff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14399"/>
            <a:ext cx="6373341" cy="356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8380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09" y="731838"/>
            <a:ext cx="6668556" cy="5001418"/>
          </a:xfrm>
        </p:spPr>
      </p:pic>
      <p:pic>
        <p:nvPicPr>
          <p:cNvPr id="10242" name="Picture 2" descr="G:\масленица\4_html_m7c8ef1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" y="476672"/>
            <a:ext cx="1837113" cy="165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4486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23633"/>
            <a:ext cx="4392487" cy="3294365"/>
          </a:xfrm>
        </p:spPr>
      </p:pic>
      <p:pic>
        <p:nvPicPr>
          <p:cNvPr id="2050" name="Picture 2" descr="G:\масленица\IMG_67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283969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масленица\IMG_67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1367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масленица\buna-dimineata-3086_a9e877767c42c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228" y="3951711"/>
            <a:ext cx="276154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296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8640"/>
            <a:ext cx="4633382" cy="3475037"/>
          </a:xfrm>
        </p:spPr>
      </p:pic>
      <p:pic>
        <p:nvPicPr>
          <p:cNvPr id="3074" name="Picture 2" descr="G:\масленица\IMG_67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21" y="3236925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масленица\IMG_67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233" y="3290931"/>
            <a:ext cx="4344483" cy="325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масленица\i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466" y="836712"/>
            <a:ext cx="266700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848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4633382" cy="3475037"/>
          </a:xfrm>
        </p:spPr>
      </p:pic>
      <p:pic>
        <p:nvPicPr>
          <p:cNvPr id="4098" name="Picture 2" descr="G:\масленица\IMG_68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84784"/>
            <a:ext cx="3867894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масленица\i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3861047"/>
            <a:ext cx="3072755" cy="267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8682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633382" cy="3475037"/>
          </a:xfrm>
        </p:spPr>
      </p:pic>
      <p:pic>
        <p:nvPicPr>
          <p:cNvPr id="5122" name="Picture 2" descr="G:\масленица\IMG_67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96952"/>
            <a:ext cx="4668011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масленица\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49080"/>
            <a:ext cx="281940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2656"/>
            <a:ext cx="3429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647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60648"/>
            <a:ext cx="4633382" cy="3475037"/>
          </a:xfrm>
        </p:spPr>
      </p:pic>
      <p:pic>
        <p:nvPicPr>
          <p:cNvPr id="6146" name="Picture 2" descr="G:\масленица\IMG_67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4956043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3309944" cy="238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G:\масленица\getIm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098" y="3933057"/>
            <a:ext cx="327475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3135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7844828" cy="5883622"/>
          </a:xfrm>
        </p:spPr>
      </p:pic>
    </p:spTree>
    <p:extLst>
      <p:ext uri="{BB962C8B-B14F-4D97-AF65-F5344CB8AC3E}">
        <p14:creationId xmlns:p14="http://schemas.microsoft.com/office/powerpoint/2010/main" val="2955911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55</TotalTime>
  <Words>8</Words>
  <Application>Microsoft Office PowerPoint</Application>
  <PresentationFormat>Экран (4:3)</PresentationFormat>
  <Paragraphs>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Здравствуй, масленица!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Kraftway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Здравствуй, масленица!</dc:title>
  <dc:creator>User</dc:creator>
  <cp:lastModifiedBy>User</cp:lastModifiedBy>
  <cp:revision>5</cp:revision>
  <dcterms:created xsi:type="dcterms:W3CDTF">2016-03-16T11:38:59Z</dcterms:created>
  <dcterms:modified xsi:type="dcterms:W3CDTF">2016-03-16T12:34:52Z</dcterms:modified>
</cp:coreProperties>
</file>