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46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153550-4BBF-4214-9839-A2E9CCBD0F4D}" type="datetimeFigureOut">
              <a:rPr lang="ru-RU" smtClean="0"/>
              <a:t>30.03.2016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4C7594-6A15-466B-BD00-3E76D7469E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153550-4BBF-4214-9839-A2E9CCBD0F4D}" type="datetimeFigureOut">
              <a:rPr lang="ru-RU" smtClean="0"/>
              <a:t>30.03.2016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4C7594-6A15-466B-BD00-3E76D7469E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153550-4BBF-4214-9839-A2E9CCBD0F4D}" type="datetimeFigureOut">
              <a:rPr lang="ru-RU" smtClean="0"/>
              <a:t>30.03.2016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4C7594-6A15-466B-BD00-3E76D7469E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153550-4BBF-4214-9839-A2E9CCBD0F4D}" type="datetimeFigureOut">
              <a:rPr lang="ru-RU" smtClean="0"/>
              <a:t>30.03.2016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4C7594-6A15-466B-BD00-3E76D7469E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153550-4BBF-4214-9839-A2E9CCBD0F4D}" type="datetimeFigureOut">
              <a:rPr lang="ru-RU" smtClean="0"/>
              <a:t>30.03.2016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4C7594-6A15-466B-BD00-3E76D7469E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153550-4BBF-4214-9839-A2E9CCBD0F4D}" type="datetimeFigureOut">
              <a:rPr lang="ru-RU" smtClean="0"/>
              <a:t>30.03.2016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4C7594-6A15-466B-BD00-3E76D7469E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153550-4BBF-4214-9839-A2E9CCBD0F4D}" type="datetimeFigureOut">
              <a:rPr lang="ru-RU" smtClean="0"/>
              <a:t>30.03.2016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4C7594-6A15-466B-BD00-3E76D7469E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153550-4BBF-4214-9839-A2E9CCBD0F4D}" type="datetimeFigureOut">
              <a:rPr lang="ru-RU" smtClean="0"/>
              <a:t>30.03.2016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4C7594-6A15-466B-BD00-3E76D7469E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153550-4BBF-4214-9839-A2E9CCBD0F4D}" type="datetimeFigureOut">
              <a:rPr lang="ru-RU" smtClean="0"/>
              <a:t>30.03.2016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4C7594-6A15-466B-BD00-3E76D7469E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153550-4BBF-4214-9839-A2E9CCBD0F4D}" type="datetimeFigureOut">
              <a:rPr lang="ru-RU" smtClean="0"/>
              <a:t>30.03.2016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4C7594-6A15-466B-BD00-3E76D7469E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153550-4BBF-4214-9839-A2E9CCBD0F4D}" type="datetimeFigureOut">
              <a:rPr lang="ru-RU" smtClean="0"/>
              <a:t>30.03.2016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4C7594-6A15-466B-BD00-3E76D7469EAD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26153550-4BBF-4214-9839-A2E9CCBD0F4D}" type="datetimeFigureOut">
              <a:rPr lang="ru-RU" smtClean="0"/>
              <a:t>30.03.2016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E4C7594-6A15-466B-BD00-3E76D7469EA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2376" y="692696"/>
            <a:ext cx="7772400" cy="2232248"/>
          </a:xfrm>
        </p:spPr>
        <p:txBody>
          <a:bodyPr/>
          <a:lstStyle/>
          <a:p>
            <a:pPr algn="ctr"/>
            <a:r>
              <a:rPr lang="ru-RU" dirty="0" smtClean="0"/>
              <a:t>СЕМИНАР – ПРАКТИКУМ </a:t>
            </a:r>
            <a:br>
              <a:rPr lang="ru-RU" dirty="0" smtClean="0"/>
            </a:br>
            <a:r>
              <a:rPr lang="ru-RU" dirty="0" smtClean="0"/>
              <a:t>ДЛЯ РОДИТЕЛЕЙ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255228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B050"/>
                </a:solidFill>
              </a:rPr>
              <a:t>АРТИКУЛЯЦИОННАЯ </a:t>
            </a:r>
            <a:r>
              <a:rPr lang="ru-RU" sz="3200" b="1" dirty="0" smtClean="0">
                <a:solidFill>
                  <a:srgbClr val="00B050"/>
                </a:solidFill>
              </a:rPr>
              <a:t>ГИМНАСТИКА</a:t>
            </a:r>
          </a:p>
          <a:p>
            <a:endParaRPr lang="ru-RU" sz="3200" b="1" dirty="0">
              <a:solidFill>
                <a:srgbClr val="00B050"/>
              </a:solidFill>
            </a:endParaRPr>
          </a:p>
          <a:p>
            <a:endParaRPr lang="ru-RU" sz="3200" b="1" dirty="0" smtClean="0">
              <a:solidFill>
                <a:srgbClr val="00B050"/>
              </a:solidFill>
            </a:endParaRPr>
          </a:p>
          <a:p>
            <a:r>
              <a:rPr lang="ru-RU" sz="1200" b="1" dirty="0" smtClean="0">
                <a:solidFill>
                  <a:srgbClr val="00B050"/>
                </a:solidFill>
              </a:rPr>
              <a:t>Учитель-логопед Ткаченко Е.Ю.</a:t>
            </a:r>
          </a:p>
          <a:p>
            <a:r>
              <a:rPr lang="ru-RU" sz="1200" b="1" dirty="0" smtClean="0">
                <a:solidFill>
                  <a:srgbClr val="00B050"/>
                </a:solidFill>
              </a:rPr>
              <a:t>МДОУ «Детский сад № 112» </a:t>
            </a:r>
            <a:r>
              <a:rPr lang="ru-RU" sz="1200" b="1" smtClean="0">
                <a:solidFill>
                  <a:srgbClr val="00B050"/>
                </a:solidFill>
              </a:rPr>
              <a:t>г.Ярославль</a:t>
            </a:r>
            <a:endParaRPr lang="ru-RU" sz="1200" b="1" dirty="0">
              <a:solidFill>
                <a:srgbClr val="00B050"/>
              </a:solidFill>
            </a:endParaRPr>
          </a:p>
        </p:txBody>
      </p:sp>
      <p:pic>
        <p:nvPicPr>
          <p:cNvPr id="19458" name="Picture 2" descr="C:\Users\29665\Desktop\article-2244303-16637DC9000005DC-28_1024x615_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149080"/>
            <a:ext cx="4104456" cy="2304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F:\презентация\-10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76672"/>
            <a:ext cx="8352928" cy="61206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F:\презентация\-11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04664"/>
            <a:ext cx="8424936" cy="61206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F:\презентация\-12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76672"/>
            <a:ext cx="8496944" cy="59766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F:\презентация\-13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04664"/>
            <a:ext cx="8280919" cy="61206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76672"/>
            <a:ext cx="8280920" cy="604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F:\презентация\-15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04664"/>
            <a:ext cx="8496944" cy="60486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F:\презентация\-16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04664"/>
            <a:ext cx="8424936" cy="61206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F:\презентация\-17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04664"/>
            <a:ext cx="8424936" cy="61206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F:\презентация\-18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04664"/>
            <a:ext cx="8496944" cy="61206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F:\презентация\-20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04664"/>
            <a:ext cx="8496944" cy="61206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презентация\-2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04664"/>
            <a:ext cx="8367067" cy="61206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презентация\-3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04664"/>
            <a:ext cx="8064896" cy="59046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презентация\-4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32656"/>
            <a:ext cx="8568952" cy="60486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презентация\-5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8496944" cy="61206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:\презентация\-6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04664"/>
            <a:ext cx="8496944" cy="61206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:\презентация\-7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04664"/>
            <a:ext cx="8280920" cy="61206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:\презентация\-8-638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32656"/>
            <a:ext cx="8352928" cy="60486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F:\презентация\-9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04664"/>
            <a:ext cx="8424936" cy="61926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36</TotalTime>
  <Words>17</Words>
  <Application>Microsoft Office PowerPoint</Application>
  <PresentationFormat>Экран (4:3)</PresentationFormat>
  <Paragraphs>6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Аспект</vt:lpstr>
      <vt:lpstr>СЕМИНАР – ПРАКТИКУМ  ДЛЯ РОДИТЕЛЕЙ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Артикуляционная гимнастика</dc:title>
  <dc:creator>29665</dc:creator>
  <cp:lastModifiedBy>1</cp:lastModifiedBy>
  <cp:revision>5</cp:revision>
  <dcterms:created xsi:type="dcterms:W3CDTF">2015-10-27T12:48:05Z</dcterms:created>
  <dcterms:modified xsi:type="dcterms:W3CDTF">2016-03-30T10:25:29Z</dcterms:modified>
</cp:coreProperties>
</file>