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94" r:id="rId3"/>
    <p:sldId id="295" r:id="rId4"/>
    <p:sldId id="257" r:id="rId5"/>
    <p:sldId id="266" r:id="rId6"/>
    <p:sldId id="271" r:id="rId7"/>
    <p:sldId id="270" r:id="rId8"/>
    <p:sldId id="269" r:id="rId9"/>
    <p:sldId id="268" r:id="rId10"/>
    <p:sldId id="267" r:id="rId11"/>
    <p:sldId id="274" r:id="rId12"/>
    <p:sldId id="273" r:id="rId13"/>
    <p:sldId id="272" r:id="rId14"/>
    <p:sldId id="278" r:id="rId15"/>
    <p:sldId id="277" r:id="rId16"/>
    <p:sldId id="265" r:id="rId17"/>
    <p:sldId id="264" r:id="rId18"/>
    <p:sldId id="263" r:id="rId19"/>
    <p:sldId id="262" r:id="rId20"/>
    <p:sldId id="261" r:id="rId21"/>
    <p:sldId id="260" r:id="rId22"/>
    <p:sldId id="258" r:id="rId23"/>
    <p:sldId id="259" r:id="rId24"/>
    <p:sldId id="284" r:id="rId25"/>
    <p:sldId id="283" r:id="rId26"/>
    <p:sldId id="282" r:id="rId27"/>
    <p:sldId id="281" r:id="rId28"/>
    <p:sldId id="280" r:id="rId29"/>
    <p:sldId id="289" r:id="rId30"/>
    <p:sldId id="288" r:id="rId31"/>
    <p:sldId id="287" r:id="rId32"/>
    <p:sldId id="286" r:id="rId33"/>
    <p:sldId id="285" r:id="rId34"/>
    <p:sldId id="292" r:id="rId35"/>
    <p:sldId id="291" r:id="rId36"/>
    <p:sldId id="290" r:id="rId37"/>
    <p:sldId id="279" r:id="rId38"/>
    <p:sldId id="29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31E6-6243-4045-918E-57C8E61671E7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5D0AF2-5FF3-4CF4-B2D6-99DC1E7DB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31E6-6243-4045-918E-57C8E61671E7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AF2-5FF3-4CF4-B2D6-99DC1E7DB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31E6-6243-4045-918E-57C8E61671E7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AF2-5FF3-4CF4-B2D6-99DC1E7DB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31E6-6243-4045-918E-57C8E61671E7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5D0AF2-5FF3-4CF4-B2D6-99DC1E7DB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31E6-6243-4045-918E-57C8E61671E7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AF2-5FF3-4CF4-B2D6-99DC1E7DB69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31E6-6243-4045-918E-57C8E61671E7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AF2-5FF3-4CF4-B2D6-99DC1E7DB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31E6-6243-4045-918E-57C8E61671E7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35D0AF2-5FF3-4CF4-B2D6-99DC1E7DB69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31E6-6243-4045-918E-57C8E61671E7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AF2-5FF3-4CF4-B2D6-99DC1E7DB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31E6-6243-4045-918E-57C8E61671E7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AF2-5FF3-4CF4-B2D6-99DC1E7DB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31E6-6243-4045-918E-57C8E61671E7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AF2-5FF3-4CF4-B2D6-99DC1E7DB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31E6-6243-4045-918E-57C8E61671E7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0AF2-5FF3-4CF4-B2D6-99DC1E7DB69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5FE31E6-6243-4045-918E-57C8E61671E7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35D0AF2-5FF3-4CF4-B2D6-99DC1E7DB6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509120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Поздравляем наших дорогих мужчин </a:t>
            </a:r>
            <a:b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с</a:t>
            </a:r>
            <a:b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Днем Защитника Отечества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User\Desktop\23 февраля\СМЕШАРИКИ\1424679082_kartinki_s_23_fevralya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85218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4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94108" cy="6370581"/>
          </a:xfrm>
        </p:spPr>
      </p:pic>
    </p:spTree>
    <p:extLst>
      <p:ext uri="{BB962C8B-B14F-4D97-AF65-F5344CB8AC3E}">
        <p14:creationId xmlns:p14="http://schemas.microsoft.com/office/powerpoint/2010/main" val="306749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345900" cy="6259425"/>
          </a:xfrm>
        </p:spPr>
      </p:pic>
    </p:spTree>
    <p:extLst>
      <p:ext uri="{BB962C8B-B14F-4D97-AF65-F5344CB8AC3E}">
        <p14:creationId xmlns:p14="http://schemas.microsoft.com/office/powerpoint/2010/main" val="417967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134068" cy="6100551"/>
          </a:xfrm>
        </p:spPr>
      </p:pic>
    </p:spTree>
    <p:extLst>
      <p:ext uri="{BB962C8B-B14F-4D97-AF65-F5344CB8AC3E}">
        <p14:creationId xmlns:p14="http://schemas.microsoft.com/office/powerpoint/2010/main" val="27272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913852" cy="5935389"/>
          </a:xfrm>
        </p:spPr>
      </p:pic>
    </p:spTree>
    <p:extLst>
      <p:ext uri="{BB962C8B-B14F-4D97-AF65-F5344CB8AC3E}">
        <p14:creationId xmlns:p14="http://schemas.microsoft.com/office/powerpoint/2010/main" val="391588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6076" cy="6154557"/>
          </a:xfrm>
        </p:spPr>
      </p:pic>
    </p:spTree>
    <p:extLst>
      <p:ext uri="{BB962C8B-B14F-4D97-AF65-F5344CB8AC3E}">
        <p14:creationId xmlns:p14="http://schemas.microsoft.com/office/powerpoint/2010/main" val="279431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94108" cy="6370581"/>
          </a:xfrm>
        </p:spPr>
      </p:pic>
    </p:spTree>
    <p:extLst>
      <p:ext uri="{BB962C8B-B14F-4D97-AF65-F5344CB8AC3E}">
        <p14:creationId xmlns:p14="http://schemas.microsoft.com/office/powerpoint/2010/main" val="88960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… пока не получилось вот что!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2050" name="Picture 2" descr="C:\Users\User\Desktop\23 февраля\IMG_6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40768"/>
            <a:ext cx="3713460" cy="495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23 февраля\СМЕШАРИКИ\1297-1584_16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00808"/>
            <a:ext cx="1798052" cy="229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23 февраля\СМЕШАРИКИ\youloveit_ru_smeshariki_nusha_kartinki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97152"/>
            <a:ext cx="1439559" cy="166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72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Мы поздравляли наших мальчиков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409796" cy="5557347"/>
          </a:xfrm>
        </p:spPr>
      </p:pic>
    </p:spTree>
    <p:extLst>
      <p:ext uri="{BB962C8B-B14F-4D97-AF65-F5344CB8AC3E}">
        <p14:creationId xmlns:p14="http://schemas.microsoft.com/office/powerpoint/2010/main" val="616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Они у нас сообразительные..,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800533" cy="3600400"/>
          </a:xfrm>
        </p:spPr>
      </p:pic>
      <p:pic>
        <p:nvPicPr>
          <p:cNvPr id="4098" name="Picture 2" descr="C:\Users\User\Desktop\23 февраля\IMG_6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38" y="2924944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23 февраля\СМЕШАРИКИ\4416499-thum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77268"/>
            <a:ext cx="1656696" cy="204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6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38272"/>
            <a:ext cx="3744416" cy="4992555"/>
          </a:xfrm>
        </p:spPr>
      </p:pic>
      <p:pic>
        <p:nvPicPr>
          <p:cNvPr id="5122" name="Picture 2" descr="C:\Users\User\Desktop\23 февраля\IMG_6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953" y="188640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23 февраля\СМЕШАРИКИ\0_8af7b_316f6701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208786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5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586"/>
            <a:ext cx="8686800" cy="838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МЫ ДОЛГО ДУМАЛИ, ЧТО ВАМ ПОДАРИТЬ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846036" cy="5884527"/>
          </a:xfrm>
        </p:spPr>
      </p:pic>
    </p:spTree>
    <p:extLst>
      <p:ext uri="{BB962C8B-B14F-4D97-AF65-F5344CB8AC3E}">
        <p14:creationId xmlns:p14="http://schemas.microsoft.com/office/powerpoint/2010/main" val="1011682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л</a:t>
            </a:r>
            <a:r>
              <a:rPr lang="ru-RU" b="1" dirty="0" smtClean="0">
                <a:solidFill>
                  <a:srgbClr val="00B0F0"/>
                </a:solidFill>
              </a:rPr>
              <a:t>овкие…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82336"/>
            <a:ext cx="5280586" cy="3960440"/>
          </a:xfrm>
        </p:spPr>
      </p:pic>
      <p:pic>
        <p:nvPicPr>
          <p:cNvPr id="6146" name="Picture 2" descr="C:\Users\User\Desktop\23 февраля\IMG_6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62556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8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Мы пели им песни и читали стихи!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265780" cy="5449335"/>
          </a:xfrm>
        </p:spPr>
      </p:pic>
    </p:spTree>
    <p:extLst>
      <p:ext uri="{BB962C8B-B14F-4D97-AF65-F5344CB8AC3E}">
        <p14:creationId xmlns:p14="http://schemas.microsoft.com/office/powerpoint/2010/main" val="39171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23 февраля\IMG_64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628665" cy="57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7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Дарили подарки!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8"/>
            <a:ext cx="7341980" cy="5506485"/>
          </a:xfrm>
        </p:spPr>
      </p:pic>
    </p:spTree>
    <p:extLst>
      <p:ext uri="{BB962C8B-B14F-4D97-AF65-F5344CB8AC3E}">
        <p14:creationId xmlns:p14="http://schemas.microsoft.com/office/powerpoint/2010/main" val="107600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4108" cy="6370581"/>
          </a:xfrm>
        </p:spPr>
      </p:pic>
    </p:spTree>
    <p:extLst>
      <p:ext uri="{BB962C8B-B14F-4D97-AF65-F5344CB8AC3E}">
        <p14:creationId xmlns:p14="http://schemas.microsoft.com/office/powerpoint/2010/main" val="33389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8062060" cy="6046545"/>
          </a:xfrm>
        </p:spPr>
      </p:pic>
    </p:spTree>
    <p:extLst>
      <p:ext uri="{BB962C8B-B14F-4D97-AF65-F5344CB8AC3E}">
        <p14:creationId xmlns:p14="http://schemas.microsoft.com/office/powerpoint/2010/main" val="12588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913852" cy="5935389"/>
          </a:xfrm>
        </p:spPr>
      </p:pic>
    </p:spTree>
    <p:extLst>
      <p:ext uri="{BB962C8B-B14F-4D97-AF65-F5344CB8AC3E}">
        <p14:creationId xmlns:p14="http://schemas.microsoft.com/office/powerpoint/2010/main" val="20120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7084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А потом нас ждало угощение!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485996" cy="5614497"/>
          </a:xfrm>
        </p:spPr>
      </p:pic>
    </p:spTree>
    <p:extLst>
      <p:ext uri="{BB962C8B-B14F-4D97-AF65-F5344CB8AC3E}">
        <p14:creationId xmlns:p14="http://schemas.microsoft.com/office/powerpoint/2010/main" val="42674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057868" cy="6043401"/>
          </a:xfrm>
        </p:spPr>
      </p:pic>
    </p:spTree>
    <p:extLst>
      <p:ext uri="{BB962C8B-B14F-4D97-AF65-F5344CB8AC3E}">
        <p14:creationId xmlns:p14="http://schemas.microsoft.com/office/powerpoint/2010/main" val="39355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8" y="395660"/>
            <a:ext cx="4128458" cy="3096344"/>
          </a:xfrm>
        </p:spPr>
      </p:pic>
      <p:pic>
        <p:nvPicPr>
          <p:cNvPr id="8195" name="Picture 3" descr="C:\Users\User\Desktop\23 февраля\IMG_65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56" y="3487456"/>
            <a:ext cx="4068960" cy="305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23 февраля\IMG_6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87456"/>
            <a:ext cx="4123725" cy="309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23 февраля\IMG_65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08129"/>
            <a:ext cx="4123725" cy="309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6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38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И ПРИДУМАЛИ!!!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1268" name="Picture 4" descr="C:\Users\User\Desktop\23 февраля\СМЕШАРИКИ\1428002118_81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1"/>
            <a:ext cx="81724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429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23 февраля\IMG_65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23 февраля\IMG_6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966" y="3212976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73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И, наконец, ДИСКОТЕКА!!!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702020" cy="5776515"/>
          </a:xfrm>
        </p:spPr>
      </p:pic>
    </p:spTree>
    <p:extLst>
      <p:ext uri="{BB962C8B-B14F-4D97-AF65-F5344CB8AC3E}">
        <p14:creationId xmlns:p14="http://schemas.microsoft.com/office/powerpoint/2010/main" val="38868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129876" cy="6097407"/>
          </a:xfrm>
        </p:spPr>
      </p:pic>
    </p:spTree>
    <p:extLst>
      <p:ext uri="{BB962C8B-B14F-4D97-AF65-F5344CB8AC3E}">
        <p14:creationId xmlns:p14="http://schemas.microsoft.com/office/powerpoint/2010/main" val="18704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057868" cy="6043401"/>
          </a:xfrm>
        </p:spPr>
      </p:pic>
    </p:spTree>
    <p:extLst>
      <p:ext uri="{BB962C8B-B14F-4D97-AF65-F5344CB8AC3E}">
        <p14:creationId xmlns:p14="http://schemas.microsoft.com/office/powerpoint/2010/main" val="294880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57868" cy="6043401"/>
          </a:xfrm>
        </p:spPr>
      </p:pic>
    </p:spTree>
    <p:extLst>
      <p:ext uri="{BB962C8B-B14F-4D97-AF65-F5344CB8AC3E}">
        <p14:creationId xmlns:p14="http://schemas.microsoft.com/office/powerpoint/2010/main" val="27154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73892" cy="6205419"/>
          </a:xfrm>
        </p:spPr>
      </p:pic>
    </p:spTree>
    <p:extLst>
      <p:ext uri="{BB962C8B-B14F-4D97-AF65-F5344CB8AC3E}">
        <p14:creationId xmlns:p14="http://schemas.microsoft.com/office/powerpoint/2010/main" val="35477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89916" cy="6367437"/>
          </a:xfrm>
        </p:spPr>
      </p:pic>
    </p:spTree>
    <p:extLst>
      <p:ext uri="{BB962C8B-B14F-4D97-AF65-F5344CB8AC3E}">
        <p14:creationId xmlns:p14="http://schemas.microsoft.com/office/powerpoint/2010/main" val="4480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23 февраля\СМЕШАРИКИ\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136904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59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464496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solidFill>
                  <a:srgbClr val="00B050"/>
                </a:solidFill>
              </a:rPr>
              <a:t>СПАСИБО ЗА ВНИМАНИЕ. ЗАГЛЯДЫВАЙТЕ К НАМ ПОЧАЩЕ!</a:t>
            </a:r>
            <a:endParaRPr lang="ru-RU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8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Мы очень старались …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702020" cy="5776515"/>
          </a:xfrm>
        </p:spPr>
      </p:pic>
    </p:spTree>
    <p:extLst>
      <p:ext uri="{BB962C8B-B14F-4D97-AF65-F5344CB8AC3E}">
        <p14:creationId xmlns:p14="http://schemas.microsoft.com/office/powerpoint/2010/main" val="574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78084" cy="6208563"/>
          </a:xfrm>
        </p:spPr>
      </p:pic>
    </p:spTree>
    <p:extLst>
      <p:ext uri="{BB962C8B-B14F-4D97-AF65-F5344CB8AC3E}">
        <p14:creationId xmlns:p14="http://schemas.microsoft.com/office/powerpoint/2010/main" val="31656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422100" cy="6316575"/>
          </a:xfrm>
        </p:spPr>
      </p:pic>
    </p:spTree>
    <p:extLst>
      <p:ext uri="{BB962C8B-B14F-4D97-AF65-F5344CB8AC3E}">
        <p14:creationId xmlns:p14="http://schemas.microsoft.com/office/powerpoint/2010/main" val="128314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94108" cy="6370581"/>
          </a:xfrm>
        </p:spPr>
      </p:pic>
    </p:spTree>
    <p:extLst>
      <p:ext uri="{BB962C8B-B14F-4D97-AF65-F5344CB8AC3E}">
        <p14:creationId xmlns:p14="http://schemas.microsoft.com/office/powerpoint/2010/main" val="39953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84241" cy="6288181"/>
          </a:xfrm>
        </p:spPr>
      </p:pic>
    </p:spTree>
    <p:extLst>
      <p:ext uri="{BB962C8B-B14F-4D97-AF65-F5344CB8AC3E}">
        <p14:creationId xmlns:p14="http://schemas.microsoft.com/office/powerpoint/2010/main" val="326133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260648"/>
            <a:ext cx="7662613" cy="633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72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91</TotalTime>
  <Words>68</Words>
  <Application>Microsoft Office PowerPoint</Application>
  <PresentationFormat>Экран (4:3)</PresentationFormat>
  <Paragraphs>13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Трек</vt:lpstr>
      <vt:lpstr>Поздравляем наших дорогих мужчин  с  Днем Защитника Отечества!</vt:lpstr>
      <vt:lpstr>МЫ ДОЛГО ДУМАЛИ, ЧТО ВАМ ПОДАРИТЬ</vt:lpstr>
      <vt:lpstr>И ПРИДУМАЛИ!!!</vt:lpstr>
      <vt:lpstr>Мы очень старались 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… пока не получилось вот что!</vt:lpstr>
      <vt:lpstr>Мы поздравляли наших мальчиков</vt:lpstr>
      <vt:lpstr>Они у нас сообразительные..,</vt:lpstr>
      <vt:lpstr>Презентация PowerPoint</vt:lpstr>
      <vt:lpstr>ловкие…</vt:lpstr>
      <vt:lpstr>Мы пели им песни и читали стихи!</vt:lpstr>
      <vt:lpstr>Презентация PowerPoint</vt:lpstr>
      <vt:lpstr>Дарили подарки!</vt:lpstr>
      <vt:lpstr>Презентация PowerPoint</vt:lpstr>
      <vt:lpstr>Презентация PowerPoint</vt:lpstr>
      <vt:lpstr>Презентация PowerPoint</vt:lpstr>
      <vt:lpstr>А потом нас ждало угощение!</vt:lpstr>
      <vt:lpstr>Презентация PowerPoint</vt:lpstr>
      <vt:lpstr>Презентация PowerPoint</vt:lpstr>
      <vt:lpstr>Презентация PowerPoint</vt:lpstr>
      <vt:lpstr>И, наконец, ДИСКОТЕКА!!!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ВНИМАНИЕ. ЗАГЛЯДЫВАЙТЕ К НАМ ПОЧАЩЕ!</vt:lpstr>
    </vt:vector>
  </TitlesOfParts>
  <Company>Kraftway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Поздравляем наших дорогих мужчин с Днем Защитника Отечества!</dc:title>
  <dc:creator>User</dc:creator>
  <cp:lastModifiedBy>User</cp:lastModifiedBy>
  <cp:revision>9</cp:revision>
  <dcterms:created xsi:type="dcterms:W3CDTF">2016-02-24T18:27:04Z</dcterms:created>
  <dcterms:modified xsi:type="dcterms:W3CDTF">2016-02-24T20:20:16Z</dcterms:modified>
</cp:coreProperties>
</file>