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1" r:id="rId6"/>
    <p:sldId id="269" r:id="rId7"/>
    <p:sldId id="268" r:id="rId8"/>
    <p:sldId id="267" r:id="rId9"/>
    <p:sldId id="270" r:id="rId10"/>
    <p:sldId id="265" r:id="rId11"/>
    <p:sldId id="271" r:id="rId12"/>
    <p:sldId id="274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4062-4A46-40D2-B721-6D9406948085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ADBF-F0D0-412C-97FA-E608F6B04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E848-0922-4512-B33E-61CCD7251473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55D5-E19E-4A53-98AB-EC256E8D7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7FDE-F724-458A-9AF3-D131BB061944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080D-B513-4112-A2C6-DCD72A993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5B5F-D0B2-4A8C-8AA2-4EE75D1C3B1F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69C3-7147-48FE-9EBF-BE827EDEB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D6F4-318B-4E3A-8355-19348D89B1CE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C49D-D981-435F-96E4-60E5D73C3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831C-6F53-4BC5-9784-4A519E0A117B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A79D-5064-4575-8EC2-8EAB44DD1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9721-F6D1-4BA7-8E24-2005182238D9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CAC2-0D67-447E-B547-5B780F60B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B5BE-FB1D-4DF7-8267-69507F14F1A9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CBA4-6F7E-456E-916E-2B7EAF880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18F5-70A3-4AEF-885A-E404FE8FB0E5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AD41-3EA3-4CCB-A38C-E3EE2441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5AAF-A46C-4443-86DE-50DD5FA041C1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14CC-D6FA-43ED-B0BF-DD44EE511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91DE-676B-4B06-8B1C-4578C589B15C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2C20-D0E5-45D6-A789-34CA2F5A0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A60F4-8C9B-4A45-AD53-58BD89F9C39F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71FE9B-E26B-4197-A6AB-ED3F7BF3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метода мнемотехники в работе учителя-логопеда ДОУ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838" y="3429000"/>
            <a:ext cx="4097337" cy="177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подготовили:                        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Н. В. Краева,</a:t>
            </a: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учитель-логопед Е. Ю. Ткаченко</a:t>
            </a:r>
          </a:p>
          <a:p>
            <a:pPr>
              <a:lnSpc>
                <a:spcPct val="80000"/>
              </a:lnSpc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МДОУ «Детский сад № 112» 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898989"/>
              </a:solidFill>
            </a:endParaRPr>
          </a:p>
        </p:txBody>
      </p:sp>
      <p:pic>
        <p:nvPicPr>
          <p:cNvPr id="13315" name="Picture 4" descr="i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1525"/>
            <a:ext cx="3457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рассказа: «Приметы весны»</a:t>
            </a:r>
          </a:p>
        </p:txBody>
      </p:sp>
      <p:pic>
        <p:nvPicPr>
          <p:cNvPr id="22530" name="Picture 2" descr="E:\Мнемотехника (3)\mnemotekhnika_dlya_doshkolnik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989138"/>
            <a:ext cx="5256212" cy="36718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627313" y="188913"/>
            <a:ext cx="472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600" i="1" dirty="0">
                <a:solidFill>
                  <a:srgbClr val="FF3300"/>
                </a:solidFill>
              </a:rPr>
              <a:t>Пересказ сказки «Репка»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628775"/>
            <a:ext cx="5316538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FF3300"/>
                </a:solidFill>
                <a:latin typeface="Times New Roman" pitchFamily="18" charset="0"/>
              </a:rPr>
              <a:t>Отгадывание загадок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341438"/>
            <a:ext cx="8397875" cy="51117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мнемотехники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коррекционной работы: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появляется интерес к заучиванию стихов, пересказу,  составлению рассказов;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легко и быстро справляются с заданиями;</a:t>
            </a:r>
          </a:p>
          <a:p>
            <a:pPr>
              <a:buFont typeface="Arial" charset="0"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Развиваются речь, внимание, память, воображение, творческое мышление.</a:t>
            </a:r>
          </a:p>
        </p:txBody>
      </p:sp>
      <p:pic>
        <p:nvPicPr>
          <p:cNvPr id="24579" name="Picture 11" descr="Задание на лето Рекомендации родителям для детей, зачисленных в логопедическую групп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724400"/>
            <a:ext cx="287972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201612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</a:rPr>
              <a:t>Мнемотехника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Система методов и приемов, обеспечивающих эффективное запоминание, сохранение и воспроизведение информации.</a:t>
            </a:r>
          </a:p>
        </p:txBody>
      </p:sp>
      <p:pic>
        <p:nvPicPr>
          <p:cNvPr id="14339" name="Picture 4" descr="переутом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3314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Мнемотехнику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дошкольной педагогике называют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по-разному: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Воробьева В.К. называет эту методику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сенсорно-графическими схемами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Ткаченко Т.А.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предметно-схематическим моделями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Глухов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В.П.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блоками-квадратами,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коллажем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Ефименкова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Л.Н.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схемой составления рассказа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658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 решает многие задачи: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звуковой стороны речи;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Обогащение словаря;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грамматического строя и связной речи;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психических процессов: внимания, памяти, мышления, воображения;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творческой личности в целом.</a:t>
            </a:r>
          </a:p>
        </p:txBody>
      </p:sp>
      <p:pic>
        <p:nvPicPr>
          <p:cNvPr id="16387" name="Picture 4" descr="201303311614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4365104"/>
            <a:ext cx="4391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4754563"/>
            <a:ext cx="54864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4437063"/>
            <a:ext cx="8424862" cy="2087562"/>
          </a:xfrm>
        </p:spPr>
        <p:txBody>
          <a:bodyPr/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графически фиксируется   одно явление;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последовательно фиксируются несколько явлений; 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 последовательно зафиксирован ряд  явлений в целом.</a:t>
            </a:r>
          </a:p>
        </p:txBody>
      </p:sp>
      <p:pic>
        <p:nvPicPr>
          <p:cNvPr id="17411" name="Picture 2" descr="E:\Мнемотехника (3)\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60350"/>
            <a:ext cx="5486400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11188" y="549275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</a:t>
            </a:r>
            <a:r>
              <a:rPr lang="ru-RU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графическое изображение явлений природы, предметов, персонажей, действий. </a:t>
            </a:r>
          </a:p>
          <a:p>
            <a:pPr>
              <a:buFont typeface="Arial" charset="0"/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создать условно-наглядную схему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чтобы изображенное было понятно детям.</a:t>
            </a:r>
          </a:p>
          <a:p>
            <a:pPr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7" descr="Архив Новостей - Загородный отель Барская Усадьба. Отдых в тверской области на берегу Волги. Бассейн, боулинг, конный клуб, б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221163"/>
            <a:ext cx="2159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обучении детей составлению рассказов;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пересказе художественных текстов;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отгадывании и загадывании загадок;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заучивании стихотворений.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19459" name="Picture 5" descr="bez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860800"/>
            <a:ext cx="48974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3300"/>
                </a:solidFill>
                <a:latin typeface="Times New Roman" pitchFamily="18" charset="0"/>
              </a:rPr>
              <a:t>Заучивание стихотворений: «Руки»,  «Снегирь</a:t>
            </a:r>
            <a:r>
              <a:rPr lang="ru-RU" sz="3200" i="1" dirty="0" smtClean="0">
                <a:solidFill>
                  <a:srgbClr val="FF3300"/>
                </a:solidFill>
              </a:rPr>
              <a:t>»</a:t>
            </a:r>
          </a:p>
        </p:txBody>
      </p:sp>
      <p:pic>
        <p:nvPicPr>
          <p:cNvPr id="20482" name="Picture 2" descr="E:\Мнемотехника (3)\рук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341438"/>
            <a:ext cx="6076950" cy="1768475"/>
          </a:xfrm>
        </p:spPr>
      </p:pic>
      <p:pic>
        <p:nvPicPr>
          <p:cNvPr id="20483" name="Picture 3" descr="E:\Мнемотехника (3)\снеги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284538"/>
            <a:ext cx="5295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стихотворения: «Ландыш»</a:t>
            </a:r>
          </a:p>
        </p:txBody>
      </p:sp>
      <p:pic>
        <p:nvPicPr>
          <p:cNvPr id="21506" name="Picture 2" descr="E:\Мнемотехника (3)\mnemo-m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138363"/>
            <a:ext cx="6842125" cy="40989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271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метода мнемотехники в работе учителя-логопеда ДОУ  </vt:lpstr>
      <vt:lpstr>Мнемотехника</vt:lpstr>
      <vt:lpstr>Слайд 3</vt:lpstr>
      <vt:lpstr>Слайд 4</vt:lpstr>
      <vt:lpstr>Слайд 5</vt:lpstr>
      <vt:lpstr>Слайд 6</vt:lpstr>
      <vt:lpstr>Слайд 7</vt:lpstr>
      <vt:lpstr>Заучивание стихотворений: «Руки»,  «Снегирь»</vt:lpstr>
      <vt:lpstr>Заучивание стихотворения: «Ландыш»</vt:lpstr>
      <vt:lpstr>Составление рассказа: «Приметы весны»</vt:lpstr>
      <vt:lpstr>Слайд 11</vt:lpstr>
      <vt:lpstr>Отгадывание загадок</vt:lpstr>
      <vt:lpstr>Результаты: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мнемотехники в логопедической работе в ДОУ  </dc:title>
  <dc:creator>user</dc:creator>
  <cp:lastModifiedBy>user</cp:lastModifiedBy>
  <cp:revision>22</cp:revision>
  <dcterms:created xsi:type="dcterms:W3CDTF">2015-12-16T07:50:21Z</dcterms:created>
  <dcterms:modified xsi:type="dcterms:W3CDTF">2016-06-23T21:33:45Z</dcterms:modified>
</cp:coreProperties>
</file>