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5" r:id="rId4"/>
    <p:sldId id="267" r:id="rId5"/>
    <p:sldId id="262" r:id="rId6"/>
    <p:sldId id="264" r:id="rId7"/>
    <p:sldId id="263" r:id="rId8"/>
    <p:sldId id="25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hyperlink" Target="https://yandex.ru/images/search?p=20&amp;text=%D1%81%D0%BC%D0%B5%D1%88%D0%B0%D1%80%D0%B8%D0%BA%D0%B8%20%D0%BF%D1%80%D0%B5%D0%B7%D0%B5%D0%BD%D1%82%D0%B0%D1%86%D0%B8%D1%8F%20%20%D1%83%D1%87%D0%B0%D1%81%D1%82%D0%BA%D0%B8%20%D0%B4%D0%B5%D1%82%D1%81%D0%BA%D0%B8%D0%B5&amp;img_url=http://getbg.net/upload/full/www.GetBg.net_Cartoons_Nyusha_on_a_bicycle_in_the_cartoon_Kikoriki_085667_.jpg&amp;pos=608&amp;rpt=simag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bdou-47.netdo.ru/filemanager/%D1%81%D0%BC%D0%B5%D1%88%D0%B0%D1%80%D0%B8%D0%BA%D0%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358346" cy="70009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3071810"/>
            <a:ext cx="8001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Georgia" pitchFamily="18" charset="0"/>
              </a:rPr>
              <a:t>Лето </a:t>
            </a:r>
            <a:r>
              <a:rPr lang="ru-RU" sz="4800" b="1" dirty="0" smtClean="0">
                <a:solidFill>
                  <a:srgbClr val="FF0000"/>
                </a:solidFill>
                <a:latin typeface="Georgia" pitchFamily="18" charset="0"/>
              </a:rPr>
              <a:t>красное пришло!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Georgia" pitchFamily="18" charset="0"/>
              </a:rPr>
              <a:t>  </a:t>
            </a:r>
            <a:endParaRPr lang="ru-RU" sz="4800" dirty="0"/>
          </a:p>
        </p:txBody>
      </p:sp>
      <p:pic>
        <p:nvPicPr>
          <p:cNvPr id="4098" name="Picture 2" descr="C:\Users\Админ\Desktop\лето 2016\IMG_3030.JPG"/>
          <p:cNvPicPr>
            <a:picLocks noChangeAspect="1" noChangeArrowheads="1"/>
          </p:cNvPicPr>
          <p:nvPr/>
        </p:nvPicPr>
        <p:blipFill>
          <a:blip r:embed="rId3"/>
          <a:srcRect t="33028" b="10550"/>
          <a:stretch>
            <a:fillRect/>
          </a:stretch>
        </p:blipFill>
        <p:spPr bwMode="auto">
          <a:xfrm>
            <a:off x="214282" y="357166"/>
            <a:ext cx="8286808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allaboutanime.narod.ru/Oboi/Animation/Mult/Smeshariki/cha_barash_in_grass_1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pic>
        <p:nvPicPr>
          <p:cNvPr id="1026" name="Picture 2" descr="C:\Users\Админ\Desktop\лето 2016\лето\IMG_3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4357686" cy="357187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1028" name="Picture 4" descr="C:\Users\Админ\Desktop\лето 2016\лето\IMG_3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-214338"/>
            <a:ext cx="4786314" cy="354804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029" name="Picture 5" descr="C:\Users\Админ\Desktop\лето 2016\лето\IMG_3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6124"/>
            <a:ext cx="4357686" cy="357187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030" name="Picture 6" descr="C:\Users\Админ\Desktop\лето 2016\лето\IMG_30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3357562"/>
            <a:ext cx="4857752" cy="364331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9" name="Picture 4" descr="http://i037.radikal.ru/0805/9d/489ec7e602c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571480"/>
            <a:ext cx="2652705" cy="3443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Нюша на велосипеде в мультфильме Смешарики. 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Админ\Desktop\лето 2016\лето\IMG_30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92628" cy="335756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2052" name="Picture 4" descr="C:\Users\Админ\Desktop\лето 2016\лето\IMG_3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8496" y="0"/>
            <a:ext cx="4635504" cy="342900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</p:pic>
      <p:pic>
        <p:nvPicPr>
          <p:cNvPr id="2053" name="Picture 5" descr="C:\Users\Админ\Desktop\лето 2016\лето\IMG_30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14686"/>
            <a:ext cx="4000496" cy="3643314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</p:pic>
      <p:pic>
        <p:nvPicPr>
          <p:cNvPr id="2054" name="Picture 6" descr="C:\Users\Админ\Desktop\лето 2016\лето\IMG_30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3214686"/>
            <a:ext cx="5143504" cy="364331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8" name="Picture 4" descr="http://i037.radikal.ru/0805/9d/489ec7e602c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4678" y="1643050"/>
            <a:ext cx="2867019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arttrans.com.ua/imageproduct/1523/smeshariki_002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Админ\Desktop\лето 2016\лето\IMG_3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90" cy="335756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</p:pic>
      <p:pic>
        <p:nvPicPr>
          <p:cNvPr id="5123" name="Picture 3" descr="C:\Users\Админ\Desktop\лето 2016\лето\IMG_3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0"/>
            <a:ext cx="4286248" cy="328614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5124" name="Picture 4" descr="C:\Users\Админ\Desktop\лето 2016\лето\IMG_3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214662"/>
            <a:ext cx="4357686" cy="3643338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</p:pic>
      <p:pic>
        <p:nvPicPr>
          <p:cNvPr id="5126" name="Picture 6" descr="C:\Users\Админ\Desktop\лето 2016\лето\IMG_31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86124"/>
            <a:ext cx="4786314" cy="357187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8" name="Picture 4" descr="http://i037.radikal.ru/0805/9d/489ec7e602c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1000108"/>
            <a:ext cx="2724143" cy="301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imkl.in/fanart/63/633052465a45b98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6146" name="Picture 2" descr="C:\Users\Админ\Desktop\лето 2016\лето\IMG_3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4876" cy="350043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6147" name="Picture 3" descr="C:\Users\Админ\Desktop\лето 2016\лето\IMG_3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0"/>
            <a:ext cx="4429124" cy="357187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6149" name="Picture 5" descr="C:\Users\Админ\Desktop\лето 2016\лето\IMG_30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643438" cy="3429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6150" name="Picture 6" descr="C:\Users\Админ\Desktop\лето 2016\IMG_30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8" name="Picture 4" descr="http://i037.radikal.ru/0805/9d/489ec7e602c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0"/>
            <a:ext cx="3724275" cy="4086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easyen.ru/_ld/156/s768943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Админ\Desktop\лето 2016\IMG_3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3438" cy="300037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7171" name="Picture 3" descr="C:\Users\Админ\Desktop\лето 2016\IMG_3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0"/>
            <a:ext cx="4643438" cy="292893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7172" name="Picture 4" descr="C:\Users\Админ\Desktop\лето 2016\IMG_3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0"/>
            <a:ext cx="4349752" cy="2928934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</p:pic>
      <p:pic>
        <p:nvPicPr>
          <p:cNvPr id="7173" name="Picture 5" descr="C:\Users\Админ\Desktop\лето 2016\IMG_3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2928934"/>
            <a:ext cx="4714876" cy="392906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7174" name="Picture 6" descr="C:\Users\Админ\Desktop\лето 2016\IMG_30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00372"/>
            <a:ext cx="4500562" cy="385762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7175" name="Picture 7" descr="C:\Users\Админ\Desktop\лето 2016\IMG_307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2928934"/>
            <a:ext cx="4421190" cy="392906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0" name="Picture 4" descr="http://www.playing-field.ru/img/2015/051915/464002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72132" y="571480"/>
            <a:ext cx="3786214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st-im.kinopoisk.ru/im/wallpaper/4/6/7/kinopoisk.ru-Smeshariki-467000--w--1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pic>
        <p:nvPicPr>
          <p:cNvPr id="8195" name="Picture 3" descr="C:\Users\Админ\Desktop\лето 2016\IMG_3101.JPG"/>
          <p:cNvPicPr>
            <a:picLocks noChangeAspect="1" noChangeArrowheads="1"/>
          </p:cNvPicPr>
          <p:nvPr/>
        </p:nvPicPr>
        <p:blipFill>
          <a:blip r:embed="rId3" cstate="print"/>
          <a:srcRect t="25390"/>
          <a:stretch>
            <a:fillRect/>
          </a:stretch>
        </p:blipFill>
        <p:spPr bwMode="auto">
          <a:xfrm>
            <a:off x="4579934" y="-285776"/>
            <a:ext cx="4564066" cy="350046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8197" name="Picture 5" descr="C:\Users\Админ\Desktop\лето 2016\лето\IMG_3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71810"/>
            <a:ext cx="4572000" cy="37861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8198" name="Picture 6" descr="C:\Users\Админ\Desktop\лето 2016\лето\IMG_30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14338"/>
            <a:ext cx="4635504" cy="328612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8199" name="Picture 7" descr="C:\Users\Админ\Desktop\лето 2016\лето\IMG_3107.JPG"/>
          <p:cNvPicPr>
            <a:picLocks noChangeAspect="1" noChangeArrowheads="1"/>
          </p:cNvPicPr>
          <p:nvPr/>
        </p:nvPicPr>
        <p:blipFill>
          <a:blip r:embed="rId6"/>
          <a:srcRect t="22944" b="16066"/>
          <a:stretch>
            <a:fillRect/>
          </a:stretch>
        </p:blipFill>
        <p:spPr bwMode="auto">
          <a:xfrm>
            <a:off x="2428860" y="-285776"/>
            <a:ext cx="4429124" cy="335756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8200" name="Picture 8" descr="C:\Users\Админ\Desktop\лето 2016\лето\IMG_3075.JPG"/>
          <p:cNvPicPr>
            <a:picLocks noChangeAspect="1" noChangeArrowheads="1"/>
          </p:cNvPicPr>
          <p:nvPr/>
        </p:nvPicPr>
        <p:blipFill>
          <a:blip r:embed="rId7" cstate="print"/>
          <a:srcRect t="7868" r="15152" b="4946"/>
          <a:stretch>
            <a:fillRect/>
          </a:stretch>
        </p:blipFill>
        <p:spPr bwMode="auto">
          <a:xfrm>
            <a:off x="4643438" y="3214686"/>
            <a:ext cx="4500562" cy="36433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8201" name="Picture 9" descr="C:\Users\Админ\Desktop\лето 2016\лето\IMG_3080.JPG"/>
          <p:cNvPicPr>
            <a:picLocks noChangeAspect="1" noChangeArrowheads="1"/>
          </p:cNvPicPr>
          <p:nvPr/>
        </p:nvPicPr>
        <p:blipFill>
          <a:blip r:embed="rId8" cstate="print"/>
          <a:srcRect t="18868"/>
          <a:stretch>
            <a:fillRect/>
          </a:stretch>
        </p:blipFill>
        <p:spPr bwMode="auto">
          <a:xfrm>
            <a:off x="2500298" y="3000372"/>
            <a:ext cx="4214842" cy="385762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photoshop-ramki.ru/wp-content/gallery/detskie/Detskaya-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3108" y="1214422"/>
            <a:ext cx="64590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Georgia" pitchFamily="18" charset="0"/>
              </a:rPr>
              <a:t>       СПАСИБО!</a:t>
            </a:r>
            <a:endParaRPr lang="ru-RU" sz="4400" b="1" dirty="0">
              <a:latin typeface="Georgia" pitchFamily="18" charset="0"/>
            </a:endParaRPr>
          </a:p>
        </p:txBody>
      </p:sp>
      <p:pic>
        <p:nvPicPr>
          <p:cNvPr id="4" name="Picture 4" descr="http://www.playing-field.ru/img/2015/051915/4640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214554"/>
            <a:ext cx="3786214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8</Words>
  <PresentationFormat>Экран (4:3)</PresentationFormat>
  <Paragraphs>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24</cp:revision>
  <dcterms:created xsi:type="dcterms:W3CDTF">2016-06-08T20:18:18Z</dcterms:created>
  <dcterms:modified xsi:type="dcterms:W3CDTF">2016-06-09T09:00:43Z</dcterms:modified>
</cp:coreProperties>
</file>