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56" r:id="rId4"/>
    <p:sldId id="260" r:id="rId5"/>
    <p:sldId id="264" r:id="rId6"/>
    <p:sldId id="263" r:id="rId7"/>
    <p:sldId id="267" r:id="rId8"/>
    <p:sldId id="258" r:id="rId9"/>
    <p:sldId id="265" r:id="rId10"/>
    <p:sldId id="273" r:id="rId11"/>
    <p:sldId id="269" r:id="rId12"/>
    <p:sldId id="266" r:id="rId13"/>
    <p:sldId id="274" r:id="rId14"/>
    <p:sldId id="275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39.radikal.ru/i085/1106/68/fa1b4c16f1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C:\Users\Админ\Desktop\работа в 112\группа-11\IMG_3000.JPG"/>
          <p:cNvPicPr>
            <a:picLocks noChangeAspect="1" noChangeArrowheads="1"/>
          </p:cNvPicPr>
          <p:nvPr/>
        </p:nvPicPr>
        <p:blipFill>
          <a:blip r:embed="rId3" cstate="print"/>
          <a:srcRect t="54044" b="14338"/>
          <a:stretch>
            <a:fillRect/>
          </a:stretch>
        </p:blipFill>
        <p:spPr bwMode="auto">
          <a:xfrm>
            <a:off x="642910" y="4500570"/>
            <a:ext cx="8128000" cy="1976454"/>
          </a:xfrm>
          <a:prstGeom prst="rect">
            <a:avLst/>
          </a:prstGeom>
          <a:noFill/>
          <a:ln w="76200">
            <a:solidFill>
              <a:srgbClr val="FFFF00"/>
            </a:solidFill>
            <a:prstDash val="sysDot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etsad84.gorodku.ru/wp-content/uploads/2016/06/794780_14593693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3108" y="142852"/>
            <a:ext cx="63579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   Каждый день был   творческим!</a:t>
            </a:r>
            <a:endParaRPr lang="ru-RU" sz="3200" dirty="0"/>
          </a:p>
        </p:txBody>
      </p:sp>
      <p:pic>
        <p:nvPicPr>
          <p:cNvPr id="4" name="Picture 3" descr="C:\Users\Админ\Desktop\летяя пора-16\IMG_3123.JPG"/>
          <p:cNvPicPr>
            <a:picLocks noChangeAspect="1" noChangeArrowheads="1"/>
          </p:cNvPicPr>
          <p:nvPr/>
        </p:nvPicPr>
        <p:blipFill>
          <a:blip r:embed="rId3" cstate="print"/>
          <a:srcRect t="6250"/>
          <a:stretch>
            <a:fillRect/>
          </a:stretch>
        </p:blipFill>
        <p:spPr bwMode="auto">
          <a:xfrm>
            <a:off x="0" y="0"/>
            <a:ext cx="4714908" cy="3429024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</p:pic>
      <p:pic>
        <p:nvPicPr>
          <p:cNvPr id="5" name="Picture 7" descr="C:\Users\Админ\Desktop\ира-лето\IMG_7663.JPG"/>
          <p:cNvPicPr>
            <a:picLocks noChangeAspect="1" noChangeArrowheads="1"/>
          </p:cNvPicPr>
          <p:nvPr/>
        </p:nvPicPr>
        <p:blipFill>
          <a:blip r:embed="rId4" cstate="print"/>
          <a:srcRect l="5468" t="11458"/>
          <a:stretch>
            <a:fillRect/>
          </a:stretch>
        </p:blipFill>
        <p:spPr bwMode="auto">
          <a:xfrm>
            <a:off x="2428860" y="0"/>
            <a:ext cx="5286380" cy="435769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6" name="Picture 4" descr="C:\Users\Админ\Desktop\летяя пора-16\IMG_3124.JPG"/>
          <p:cNvPicPr>
            <a:picLocks noChangeAspect="1" noChangeArrowheads="1"/>
          </p:cNvPicPr>
          <p:nvPr/>
        </p:nvPicPr>
        <p:blipFill>
          <a:blip r:embed="rId5" cstate="print"/>
          <a:srcRect l="14844" t="4297" r="8691"/>
          <a:stretch>
            <a:fillRect/>
          </a:stretch>
        </p:blipFill>
        <p:spPr bwMode="auto">
          <a:xfrm>
            <a:off x="4643406" y="0"/>
            <a:ext cx="4500594" cy="3429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7" name="Picture 8" descr="C:\Users\Админ\Desktop\летяя пора-16\IMG_3200.JPG"/>
          <p:cNvPicPr>
            <a:picLocks noChangeAspect="1" noChangeArrowheads="1"/>
          </p:cNvPicPr>
          <p:nvPr/>
        </p:nvPicPr>
        <p:blipFill>
          <a:blip r:embed="rId6" cstate="print"/>
          <a:srcRect b="4297"/>
          <a:stretch>
            <a:fillRect/>
          </a:stretch>
        </p:blipFill>
        <p:spPr bwMode="auto">
          <a:xfrm>
            <a:off x="0" y="2714596"/>
            <a:ext cx="4778380" cy="4143404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</p:pic>
      <p:pic>
        <p:nvPicPr>
          <p:cNvPr id="8" name="Picture 9" descr="C:\Users\Админ\Desktop\летяя пора-16\IMG_31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3108" y="2786058"/>
            <a:ext cx="4698976" cy="314327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pic>
        <p:nvPicPr>
          <p:cNvPr id="9" name="Picture 10" descr="C:\Users\Админ\Desktop\летяя пора-16\IMG_3118.JPG"/>
          <p:cNvPicPr>
            <a:picLocks noChangeAspect="1" noChangeArrowheads="1"/>
          </p:cNvPicPr>
          <p:nvPr/>
        </p:nvPicPr>
        <p:blipFill>
          <a:blip r:embed="rId8" cstate="print"/>
          <a:srcRect t="4297" b="7812"/>
          <a:stretch>
            <a:fillRect/>
          </a:stretch>
        </p:blipFill>
        <p:spPr bwMode="auto">
          <a:xfrm>
            <a:off x="4714876" y="3000348"/>
            <a:ext cx="4429124" cy="385765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</p:pic>
      <p:pic>
        <p:nvPicPr>
          <p:cNvPr id="10" name="Picture 5" descr="C:\Users\Админ\Desktop\ира-лето\IMG_7666.JPG"/>
          <p:cNvPicPr>
            <a:picLocks noChangeAspect="1" noChangeArrowheads="1"/>
          </p:cNvPicPr>
          <p:nvPr/>
        </p:nvPicPr>
        <p:blipFill>
          <a:blip r:embed="rId9" cstate="print"/>
          <a:srcRect l="7812" t="36458" r="17187" b="8333"/>
          <a:stretch>
            <a:fillRect/>
          </a:stretch>
        </p:blipFill>
        <p:spPr bwMode="auto">
          <a:xfrm>
            <a:off x="1857356" y="1357298"/>
            <a:ext cx="6429420" cy="47149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3.infourok.ru/uploads/ex/015f/000160ee-8083ed2e/hello_html_m1434f7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513697" y="428604"/>
            <a:ext cx="52731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Праздник «Спасение на воде»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Админ\Desktop\летяя пора-16\IMG_31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7166"/>
            <a:ext cx="8128000" cy="6191272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pic>
        <p:nvPicPr>
          <p:cNvPr id="3076" name="Picture 4" descr="C:\Users\Админ\Desktop\летяя пора-16\IMG_31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4492628" cy="378619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3077" name="Picture 5" descr="C:\Users\Админ\Desktop\летяя пора-16\IMG_31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214290"/>
            <a:ext cx="4286280" cy="392909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3078" name="Picture 6" descr="C:\Users\Админ\Desktop\летяя пора-16\IMG_3158.JPG"/>
          <p:cNvPicPr>
            <a:picLocks noChangeAspect="1" noChangeArrowheads="1"/>
          </p:cNvPicPr>
          <p:nvPr/>
        </p:nvPicPr>
        <p:blipFill>
          <a:blip r:embed="rId6" cstate="print"/>
          <a:srcRect l="30664" r="26269" b="19531"/>
          <a:stretch>
            <a:fillRect/>
          </a:stretch>
        </p:blipFill>
        <p:spPr bwMode="auto">
          <a:xfrm>
            <a:off x="214282" y="3309934"/>
            <a:ext cx="4286216" cy="354806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pic>
        <p:nvPicPr>
          <p:cNvPr id="3079" name="Picture 7" descr="C:\Users\Админ\Desktop\летяя пора-16\IMG_3181.JPG"/>
          <p:cNvPicPr>
            <a:picLocks noChangeAspect="1" noChangeArrowheads="1"/>
          </p:cNvPicPr>
          <p:nvPr/>
        </p:nvPicPr>
        <p:blipFill>
          <a:blip r:embed="rId7" cstate="print"/>
          <a:srcRect l="20117" t="16015" r="20117" b="18359"/>
          <a:stretch>
            <a:fillRect/>
          </a:stretch>
        </p:blipFill>
        <p:spPr bwMode="auto">
          <a:xfrm>
            <a:off x="2071670" y="357166"/>
            <a:ext cx="4857784" cy="400052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3080" name="Picture 8" descr="C:\Users\Админ\Desktop\летяя пора-16\IMG_3172.JPG"/>
          <p:cNvPicPr>
            <a:picLocks noChangeAspect="1" noChangeArrowheads="1"/>
          </p:cNvPicPr>
          <p:nvPr/>
        </p:nvPicPr>
        <p:blipFill>
          <a:blip r:embed="rId8" cstate="print"/>
          <a:srcRect r="12109"/>
          <a:stretch>
            <a:fillRect/>
          </a:stretch>
        </p:blipFill>
        <p:spPr bwMode="auto">
          <a:xfrm>
            <a:off x="4643406" y="2905140"/>
            <a:ext cx="4500594" cy="395286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s448.ru/attachments/Image/1725383_1.png?template=gener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G:\летяя пора-16\IMG_32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928670"/>
            <a:ext cx="4500594" cy="4000528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4098" name="Picture 2" descr="C:\Users\Админ\Desktop\летяя пора-16\IMG_3232.JPG"/>
          <p:cNvPicPr>
            <a:picLocks noChangeAspect="1" noChangeArrowheads="1"/>
          </p:cNvPicPr>
          <p:nvPr/>
        </p:nvPicPr>
        <p:blipFill>
          <a:blip r:embed="rId4" cstate="print"/>
          <a:srcRect r="10655"/>
          <a:stretch>
            <a:fillRect/>
          </a:stretch>
        </p:blipFill>
        <p:spPr bwMode="auto">
          <a:xfrm>
            <a:off x="857224" y="714356"/>
            <a:ext cx="7786742" cy="592933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Downloads\ромашк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http://40100o.com/images/575bd2d4c6cb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" y="0"/>
            <a:ext cx="9144064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142976" y="428604"/>
            <a:ext cx="70009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        Вот такое было лето!!! 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3.infourok.ru/uploads/ex/015f/000160ee-8083ed2e/hello_html_m1434f7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849302" y="714356"/>
            <a:ext cx="31515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Эстафеты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detsad84.gorodku.ru/wp-content/uploads/2016/06/794780_14593693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Админ\Desktop\ира-лето\IMG_7659.JPG"/>
          <p:cNvPicPr>
            <a:picLocks noChangeAspect="1" noChangeArrowheads="1"/>
          </p:cNvPicPr>
          <p:nvPr/>
        </p:nvPicPr>
        <p:blipFill>
          <a:blip r:embed="rId3" cstate="print"/>
          <a:srcRect t="32291" b="6250"/>
          <a:stretch>
            <a:fillRect/>
          </a:stretch>
        </p:blipFill>
        <p:spPr bwMode="auto">
          <a:xfrm>
            <a:off x="0" y="2643158"/>
            <a:ext cx="5143500" cy="4214842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</p:pic>
      <p:pic>
        <p:nvPicPr>
          <p:cNvPr id="1027" name="Picture 3" descr="C:\Users\Админ\Desktop\ира-лето\IMG_7657.JPG"/>
          <p:cNvPicPr>
            <a:picLocks noChangeAspect="1" noChangeArrowheads="1"/>
          </p:cNvPicPr>
          <p:nvPr/>
        </p:nvPicPr>
        <p:blipFill>
          <a:blip r:embed="rId4" cstate="print"/>
          <a:srcRect l="25000" t="17708" r="23437" b="18750"/>
          <a:stretch>
            <a:fillRect/>
          </a:stretch>
        </p:blipFill>
        <p:spPr bwMode="auto">
          <a:xfrm>
            <a:off x="4429092" y="2714620"/>
            <a:ext cx="4714908" cy="4143380"/>
          </a:xfrm>
          <a:prstGeom prst="rect">
            <a:avLst/>
          </a:prstGeom>
          <a:noFill/>
          <a:ln w="76200">
            <a:solidFill>
              <a:srgbClr val="FFFF00"/>
            </a:solidFill>
            <a:prstDash val="sysDash"/>
          </a:ln>
        </p:spPr>
      </p:pic>
      <p:sp>
        <p:nvSpPr>
          <p:cNvPr id="5" name="Прямоугольник 4"/>
          <p:cNvSpPr/>
          <p:nvPr/>
        </p:nvSpPr>
        <p:spPr>
          <a:xfrm>
            <a:off x="3786182" y="1"/>
            <a:ext cx="4286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.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868" y="1"/>
            <a:ext cx="53578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Лето – прекрасное время года, которого все, а особенно дети, ждут начиная с осени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rnikolsk.pnzreg.ru/files/nikolsk_pnzreg_ru/news/2012/05/21/1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4" descr="C:\Users\Админ\Desktop\лето 2016\лето\IMG_30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3429000"/>
            <a:ext cx="4857752" cy="3429000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</p:pic>
      <p:pic>
        <p:nvPicPr>
          <p:cNvPr id="6" name="Picture 2" descr="C:\Users\Админ\Desktop\лето 2016\лето\IMG_30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492628" cy="335756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7" name="Picture 5" descr="C:\Users\Админ\Desktop\лето 2016\лето\IMG_30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71876"/>
            <a:ext cx="4214842" cy="3643314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</p:pic>
      <p:pic>
        <p:nvPicPr>
          <p:cNvPr id="8" name="Picture 2" descr="C:\Users\Админ\Desktop\лето 2016\лето\IMG_309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9124" y="0"/>
            <a:ext cx="4714876" cy="3357562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2286000" y="1"/>
            <a:ext cx="4572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 smtClean="0">
              <a:solidFill>
                <a:srgbClr val="FF0000"/>
              </a:solidFill>
            </a:endParaRPr>
          </a:p>
          <a:p>
            <a:endParaRPr lang="ru-RU" sz="3600" dirty="0" smtClean="0">
              <a:solidFill>
                <a:srgbClr val="FF0000"/>
              </a:solidFill>
            </a:endParaRPr>
          </a:p>
          <a:p>
            <a:endParaRPr lang="ru-RU" sz="3600" dirty="0" smtClean="0">
              <a:solidFill>
                <a:srgbClr val="FF0000"/>
              </a:solidFill>
            </a:endParaRPr>
          </a:p>
          <a:p>
            <a:endParaRPr lang="ru-RU" sz="3600" dirty="0" smtClean="0">
              <a:solidFill>
                <a:srgbClr val="FF0000"/>
              </a:solidFill>
            </a:endParaRPr>
          </a:p>
          <a:p>
            <a:endParaRPr lang="ru-RU" sz="3600" dirty="0" smtClean="0">
              <a:solidFill>
                <a:srgbClr val="FF0000"/>
              </a:solidFill>
            </a:endParaRPr>
          </a:p>
          <a:p>
            <a:r>
              <a:rPr lang="ru-RU" sz="3600" dirty="0" smtClean="0">
                <a:solidFill>
                  <a:srgbClr val="FF0000"/>
                </a:solidFill>
              </a:rPr>
              <a:t>Вот какое лето –много солнца, много света!!!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ds03.infourok.ru/uploads/ex/015f/000160ee-8083ed2e/hello_html_m1434f7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C:\Users\Админ\Desktop\ира-лето\IMG_7656.JPG"/>
          <p:cNvPicPr>
            <a:picLocks noChangeAspect="1" noChangeArrowheads="1"/>
          </p:cNvPicPr>
          <p:nvPr/>
        </p:nvPicPr>
        <p:blipFill>
          <a:blip r:embed="rId3" cstate="print"/>
          <a:srcRect l="9375" t="27083" r="14844" b="12500"/>
          <a:stretch>
            <a:fillRect/>
          </a:stretch>
        </p:blipFill>
        <p:spPr bwMode="auto">
          <a:xfrm>
            <a:off x="285720" y="2214554"/>
            <a:ext cx="6929486" cy="414340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214678" y="214290"/>
            <a:ext cx="535785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До чего хорош денек!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Веет легкий ветерок.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Солнца летнего лучи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Так приятно горячи!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Админ\Desktop\ира-лето\IMG_7610.JPG"/>
          <p:cNvPicPr>
            <a:picLocks noChangeAspect="1" noChangeArrowheads="1"/>
          </p:cNvPicPr>
          <p:nvPr/>
        </p:nvPicPr>
        <p:blipFill>
          <a:blip r:embed="rId2" cstate="print"/>
          <a:srcRect t="37500" b="11458"/>
          <a:stretch>
            <a:fillRect/>
          </a:stretch>
        </p:blipFill>
        <p:spPr bwMode="auto">
          <a:xfrm>
            <a:off x="2000232" y="3357562"/>
            <a:ext cx="5143500" cy="3500438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8194" name="Picture 2" descr="http://220ds.ru/upload/000/u45/010/2c306dd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1" name="Picture 3" descr="C:\Users\Админ\Desktop\ира-лето\IMG_7608.JPG"/>
          <p:cNvPicPr>
            <a:picLocks noChangeAspect="1" noChangeArrowheads="1"/>
          </p:cNvPicPr>
          <p:nvPr/>
        </p:nvPicPr>
        <p:blipFill>
          <a:blip r:embed="rId4" cstate="print"/>
          <a:srcRect l="18055" t="30208" b="14583"/>
          <a:stretch>
            <a:fillRect/>
          </a:stretch>
        </p:blipFill>
        <p:spPr bwMode="auto">
          <a:xfrm>
            <a:off x="3071802" y="2143116"/>
            <a:ext cx="4214824" cy="471488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357158" y="0"/>
            <a:ext cx="842968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FF0000"/>
              </a:solidFill>
            </a:endParaRPr>
          </a:p>
          <a:p>
            <a:r>
              <a:rPr lang="ru-RU" sz="4400" b="1" dirty="0" smtClean="0">
                <a:solidFill>
                  <a:srgbClr val="FF0000"/>
                </a:solidFill>
              </a:rPr>
              <a:t>В гости сказка приходила…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Админ\Desktop\ира-лето\IMG_7604.JPG"/>
          <p:cNvPicPr>
            <a:picLocks noChangeAspect="1" noChangeArrowheads="1"/>
          </p:cNvPicPr>
          <p:nvPr/>
        </p:nvPicPr>
        <p:blipFill>
          <a:blip r:embed="rId5" cstate="print"/>
          <a:srcRect l="7031" t="27083" r="17188" b="4166"/>
          <a:stretch>
            <a:fillRect/>
          </a:stretch>
        </p:blipFill>
        <p:spPr bwMode="auto">
          <a:xfrm>
            <a:off x="1214414" y="2143092"/>
            <a:ext cx="6929486" cy="471490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2053" name="Picture 5" descr="C:\Users\Админ\Desktop\ира-лето\IMG_7564.JPG"/>
          <p:cNvPicPr>
            <a:picLocks noChangeAspect="1" noChangeArrowheads="1"/>
          </p:cNvPicPr>
          <p:nvPr/>
        </p:nvPicPr>
        <p:blipFill>
          <a:blip r:embed="rId6" cstate="print"/>
          <a:srcRect l="5468" t="29776" r="11718" b="13503"/>
          <a:stretch>
            <a:fillRect/>
          </a:stretch>
        </p:blipFill>
        <p:spPr bwMode="auto">
          <a:xfrm>
            <a:off x="214282" y="1571612"/>
            <a:ext cx="9144000" cy="52863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://ds448.ru/attachments/Image/1725383_1.png?template=gener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C:\Users\Админ\Desktop\ира-лето\IMG_7585.JPG"/>
          <p:cNvPicPr>
            <a:picLocks noChangeAspect="1" noChangeArrowheads="1"/>
          </p:cNvPicPr>
          <p:nvPr/>
        </p:nvPicPr>
        <p:blipFill>
          <a:blip r:embed="rId3" cstate="print"/>
          <a:srcRect l="16406" t="34375" r="15625"/>
          <a:stretch>
            <a:fillRect/>
          </a:stretch>
        </p:blipFill>
        <p:spPr bwMode="auto">
          <a:xfrm>
            <a:off x="0" y="2357430"/>
            <a:ext cx="6215074" cy="4500570"/>
          </a:xfrm>
          <a:prstGeom prst="rect">
            <a:avLst/>
          </a:prstGeom>
          <a:noFill/>
        </p:spPr>
      </p:pic>
      <p:pic>
        <p:nvPicPr>
          <p:cNvPr id="3075" name="Picture 3" descr="C:\Users\Админ\Desktop\ира-лето\IMG_7589.JPG"/>
          <p:cNvPicPr>
            <a:picLocks noChangeAspect="1" noChangeArrowheads="1"/>
          </p:cNvPicPr>
          <p:nvPr/>
        </p:nvPicPr>
        <p:blipFill>
          <a:blip r:embed="rId4" cstate="print"/>
          <a:srcRect t="14583" r="21094"/>
          <a:stretch>
            <a:fillRect/>
          </a:stretch>
        </p:blipFill>
        <p:spPr bwMode="auto">
          <a:xfrm>
            <a:off x="1428728" y="1000108"/>
            <a:ext cx="7215206" cy="5857892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pic>
        <p:nvPicPr>
          <p:cNvPr id="3076" name="Picture 4" descr="C:\Users\Админ\Desktop\ира-лето\IMG_7591.JPG"/>
          <p:cNvPicPr>
            <a:picLocks noChangeAspect="1" noChangeArrowheads="1"/>
          </p:cNvPicPr>
          <p:nvPr/>
        </p:nvPicPr>
        <p:blipFill>
          <a:blip r:embed="rId5" cstate="print"/>
          <a:srcRect l="9375" t="26041"/>
          <a:stretch>
            <a:fillRect/>
          </a:stretch>
        </p:blipFill>
        <p:spPr bwMode="auto">
          <a:xfrm>
            <a:off x="428596" y="1285860"/>
            <a:ext cx="8286776" cy="507207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3077" name="Picture 5" descr="C:\Users\Админ\Desktop\ира-лето\IMG_7595.JPG"/>
          <p:cNvPicPr>
            <a:picLocks noChangeAspect="1" noChangeArrowheads="1"/>
          </p:cNvPicPr>
          <p:nvPr/>
        </p:nvPicPr>
        <p:blipFill>
          <a:blip r:embed="rId6" cstate="print"/>
          <a:srcRect l="7812" t="18750" r="3125"/>
          <a:stretch>
            <a:fillRect/>
          </a:stretch>
        </p:blipFill>
        <p:spPr bwMode="auto">
          <a:xfrm>
            <a:off x="142844" y="857232"/>
            <a:ext cx="9001156" cy="60007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2357422" y="214290"/>
            <a:ext cx="36598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Было весело у нас….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3.infourok.ru/uploads/ex/015f/000160ee-8083ed2e/hello_html_m1434f7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7" descr="C:\Users\Админ\Desktop\ира-лето\IMG_7642.JPG"/>
          <p:cNvPicPr>
            <a:picLocks noChangeAspect="1" noChangeArrowheads="1"/>
          </p:cNvPicPr>
          <p:nvPr/>
        </p:nvPicPr>
        <p:blipFill>
          <a:blip r:embed="rId3" cstate="print"/>
          <a:srcRect l="13281" t="31250" r="21875" b="13541"/>
          <a:stretch>
            <a:fillRect/>
          </a:stretch>
        </p:blipFill>
        <p:spPr bwMode="auto">
          <a:xfrm>
            <a:off x="214282" y="3071786"/>
            <a:ext cx="5929354" cy="3786214"/>
          </a:xfrm>
          <a:prstGeom prst="rect">
            <a:avLst/>
          </a:prstGeom>
          <a:noFill/>
        </p:spPr>
      </p:pic>
      <p:pic>
        <p:nvPicPr>
          <p:cNvPr id="4" name="Picture 6" descr="C:\Users\Админ\Desktop\ира-лето\IMG_7640.JPG"/>
          <p:cNvPicPr>
            <a:picLocks noChangeAspect="1" noChangeArrowheads="1"/>
          </p:cNvPicPr>
          <p:nvPr/>
        </p:nvPicPr>
        <p:blipFill>
          <a:blip r:embed="rId4" cstate="print"/>
          <a:srcRect l="16406" t="18750" r="21094" b="16666"/>
          <a:stretch>
            <a:fillRect/>
          </a:stretch>
        </p:blipFill>
        <p:spPr bwMode="auto">
          <a:xfrm>
            <a:off x="3428960" y="2428844"/>
            <a:ext cx="5715040" cy="442915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5" name="Picture 4" descr="C:\Users\Админ\Desktop\ира-лето\IMG_7629.JPG"/>
          <p:cNvPicPr>
            <a:picLocks noChangeAspect="1" noChangeArrowheads="1"/>
          </p:cNvPicPr>
          <p:nvPr/>
        </p:nvPicPr>
        <p:blipFill>
          <a:blip r:embed="rId5" cstate="print"/>
          <a:srcRect t="22916" r="14062" b="3125"/>
          <a:stretch>
            <a:fillRect/>
          </a:stretch>
        </p:blipFill>
        <p:spPr bwMode="auto">
          <a:xfrm>
            <a:off x="285720" y="1785926"/>
            <a:ext cx="8572560" cy="4857808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3071802" y="0"/>
            <a:ext cx="57864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Чтобы быть всегда здоровым</a:t>
            </a:r>
            <a:r>
              <a:rPr lang="ru-RU" sz="2800" dirty="0" smtClean="0">
                <a:solidFill>
                  <a:srgbClr val="FF0000"/>
                </a:solidFill>
              </a:rPr>
              <a:t>,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Нужно бегать и скакать.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Больше спортом заниматься,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И здоровым не скучать.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smotretzdes.ru/uploads/images/d/e/t/detskie_pesni_pro_le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0098" y="0"/>
            <a:ext cx="9253534" cy="6858000"/>
          </a:xfrm>
          <a:prstGeom prst="rect">
            <a:avLst/>
          </a:prstGeom>
          <a:noFill/>
        </p:spPr>
      </p:pic>
      <p:pic>
        <p:nvPicPr>
          <p:cNvPr id="4098" name="Picture 2" descr="C:\Users\Админ\Desktop\ира-лето\IMG_7625.JPG"/>
          <p:cNvPicPr>
            <a:picLocks noChangeAspect="1" noChangeArrowheads="1"/>
          </p:cNvPicPr>
          <p:nvPr/>
        </p:nvPicPr>
        <p:blipFill>
          <a:blip r:embed="rId3" cstate="print"/>
          <a:srcRect l="12500" t="19791" r="7812"/>
          <a:stretch>
            <a:fillRect/>
          </a:stretch>
        </p:blipFill>
        <p:spPr bwMode="auto">
          <a:xfrm>
            <a:off x="1357290" y="1000108"/>
            <a:ext cx="7286676" cy="5500702"/>
          </a:xfrm>
          <a:prstGeom prst="rect">
            <a:avLst/>
          </a:prstGeom>
          <a:noFill/>
        </p:spPr>
      </p:pic>
      <p:pic>
        <p:nvPicPr>
          <p:cNvPr id="4099" name="Picture 3" descr="C:\Users\Админ\Desktop\ира-лето\IMG_7627.JPG"/>
          <p:cNvPicPr>
            <a:picLocks noChangeAspect="1" noChangeArrowheads="1"/>
          </p:cNvPicPr>
          <p:nvPr/>
        </p:nvPicPr>
        <p:blipFill>
          <a:blip r:embed="rId4" cstate="print"/>
          <a:srcRect l="14062" b="19791"/>
          <a:stretch>
            <a:fillRect/>
          </a:stretch>
        </p:blipFill>
        <p:spPr bwMode="auto">
          <a:xfrm>
            <a:off x="285720" y="1000108"/>
            <a:ext cx="7858148" cy="55007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4101" name="Picture 5" descr="C:\Users\Админ\Desktop\ира-лето\IMG_7632.JPG"/>
          <p:cNvPicPr>
            <a:picLocks noChangeAspect="1" noChangeArrowheads="1"/>
          </p:cNvPicPr>
          <p:nvPr/>
        </p:nvPicPr>
        <p:blipFill>
          <a:blip r:embed="rId5" cstate="print"/>
          <a:srcRect l="17969" t="23958" r="26562" b="25000"/>
          <a:stretch>
            <a:fillRect/>
          </a:stretch>
        </p:blipFill>
        <p:spPr bwMode="auto">
          <a:xfrm>
            <a:off x="428596" y="1071546"/>
            <a:ext cx="8215370" cy="521495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2071670" y="285729"/>
            <a:ext cx="58579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Чтобы </a:t>
            </a:r>
            <a:r>
              <a:rPr lang="ru-RU" sz="3200" b="1" dirty="0" smtClean="0">
                <a:solidFill>
                  <a:srgbClr val="FF0000"/>
                </a:solidFill>
              </a:rPr>
              <a:t>быть всегда здоровым</a:t>
            </a:r>
            <a:r>
              <a:rPr lang="ru-RU" sz="3200" dirty="0" smtClean="0">
                <a:solidFill>
                  <a:srgbClr val="FF0000"/>
                </a:solidFill>
              </a:rPr>
              <a:t>,</a:t>
            </a:r>
            <a:br>
              <a:rPr lang="ru-RU" sz="3200" dirty="0" smtClean="0">
                <a:solidFill>
                  <a:srgbClr val="FF0000"/>
                </a:solidFill>
              </a:rPr>
            </a:b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23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sch1996uv.mskobr.ru/users_files/sunsol692/images/20237945.3kz2zjjoj2.W6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429124" y="571480"/>
            <a:ext cx="44291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  А когда был дождь…., </a:t>
            </a:r>
          </a:p>
          <a:p>
            <a:r>
              <a:rPr lang="ru-RU" sz="3200" b="1" dirty="0" smtClean="0">
                <a:solidFill>
                  <a:srgbClr val="FF0000"/>
                </a:solidFill>
              </a:rPr>
              <a:t>Мы не скучали!</a:t>
            </a:r>
            <a:endParaRPr lang="ru-RU" sz="3200" dirty="0"/>
          </a:p>
        </p:txBody>
      </p:sp>
      <p:pic>
        <p:nvPicPr>
          <p:cNvPr id="1026" name="Picture 2" descr="C:\Users\Админ\Desktop\летяя пора-16\IMG_31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14338"/>
            <a:ext cx="4564066" cy="397669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1027" name="Picture 3" descr="C:\Users\Админ\Desktop\летяя пора-16\IMG_3189.JPG"/>
          <p:cNvPicPr>
            <a:picLocks noChangeAspect="1" noChangeArrowheads="1"/>
          </p:cNvPicPr>
          <p:nvPr/>
        </p:nvPicPr>
        <p:blipFill>
          <a:blip r:embed="rId4" cstate="print"/>
          <a:srcRect r="15384" b="4918"/>
          <a:stretch>
            <a:fillRect/>
          </a:stretch>
        </p:blipFill>
        <p:spPr bwMode="auto">
          <a:xfrm>
            <a:off x="4500562" y="2857496"/>
            <a:ext cx="4643438" cy="4000504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</p:pic>
      <p:pic>
        <p:nvPicPr>
          <p:cNvPr id="1028" name="Picture 4" descr="C:\Users\Админ\Desktop\летяя пора-16\IMG_31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57628"/>
            <a:ext cx="4500562" cy="300037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82</Words>
  <Application>Microsoft Office PowerPoint</Application>
  <PresentationFormat>Экран (4:3)</PresentationFormat>
  <Paragraphs>20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Админ</cp:lastModifiedBy>
  <cp:revision>43</cp:revision>
  <dcterms:created xsi:type="dcterms:W3CDTF">2016-09-25T18:55:42Z</dcterms:created>
  <dcterms:modified xsi:type="dcterms:W3CDTF">2016-10-03T18:29:03Z</dcterms:modified>
</cp:coreProperties>
</file>