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3" r:id="rId5"/>
    <p:sldId id="264" r:id="rId6"/>
    <p:sldId id="258" r:id="rId7"/>
    <p:sldId id="265" r:id="rId8"/>
    <p:sldId id="267" r:id="rId9"/>
    <p:sldId id="274" r:id="rId10"/>
    <p:sldId id="261" r:id="rId11"/>
    <p:sldId id="271" r:id="rId12"/>
    <p:sldId id="268" r:id="rId13"/>
    <p:sldId id="269" r:id="rId14"/>
    <p:sldId id="260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12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17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7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3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9732" y="19381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МДОУ «Детский сад № 112»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796" y="6309320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Ярославль, 2016 г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5748" y="1562471"/>
            <a:ext cx="226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Е.А.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Аргунова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3140968"/>
            <a:ext cx="658544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возникновения дошкольного образования в России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60431"/>
            <a:ext cx="8229600" cy="1143000"/>
          </a:xfrm>
        </p:spPr>
        <p:txBody>
          <a:bodyPr/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Елизавета Николаевна </a:t>
            </a:r>
            <a:r>
              <a:rPr lang="ru-RU" sz="3200" b="1" i="1" u="sng" dirty="0" err="1" smtClean="0">
                <a:latin typeface="Times New Roman" pitchFamily="18" charset="0"/>
                <a:cs typeface="Times New Roman" pitchFamily="18" charset="0"/>
              </a:rPr>
              <a:t>Водовозова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(1844 – 1923 гг.)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808312" cy="37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5802" y="2980454"/>
            <a:ext cx="539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Русская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детская писательница, педагог,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мемуаристка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587" y="4171882"/>
            <a:ext cx="1676629" cy="237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0473"/>
            <a:ext cx="1726536" cy="238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" y="2972856"/>
            <a:ext cx="2520280" cy="36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88840"/>
            <a:ext cx="7578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Аделаида Семёновна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Симонович</a:t>
            </a:r>
          </a:p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(1844—1933 гг.)  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052644"/>
            <a:ext cx="5724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«Детский сад —есть воспитательное заведение для малолетних детей от 3 до 7 лет без различия сословий, религии и пола... Цель детского сада —физическое, умственное и последовательно нравственное развитие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детей».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/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Ефим Аронович Аркин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(1873 – 1948 гг.)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9" y="2996952"/>
            <a:ext cx="2592288" cy="358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5048"/>
            <a:ext cx="19812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07" y="3495880"/>
            <a:ext cx="2033379" cy="29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" y="3044779"/>
            <a:ext cx="2442247" cy="325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4374" y="3044779"/>
            <a:ext cx="59514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Философия методики: "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Направлять детей на самостоятельное воспитание, обучение и развитие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Девиз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Марии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: «Помоги мне сделать это самому».</a:t>
            </a:r>
          </a:p>
          <a:p>
            <a:pPr indent="457200" algn="just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5551" y="2110318"/>
            <a:ext cx="7320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3200" b="1" i="1" u="sng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(1870 – 1952 гг.)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Александра Платоновна Усова </a:t>
            </a:r>
            <a:b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(1898 – 1965 гг.)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1950"/>
            <a:ext cx="25336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9186" y="3283464"/>
            <a:ext cx="6214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специалист по дошкольному воспитанию, член-корреспондент Академии педагогических наук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РСФСР,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доктор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педагогических наук (1959 г.). </a:t>
            </a:r>
          </a:p>
        </p:txBody>
      </p:sp>
    </p:spTree>
    <p:extLst>
      <p:ext uri="{BB962C8B-B14F-4D97-AF65-F5344CB8AC3E}">
        <p14:creationId xmlns:p14="http://schemas.microsoft.com/office/powerpoint/2010/main" val="38935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060848"/>
            <a:ext cx="69847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48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0" y="2060848"/>
            <a:ext cx="2472589" cy="33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999" y="2049962"/>
            <a:ext cx="61561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 название - 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было придумано в 1837 году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Германии педагогом-новатором,  автором системы раннего детского воспитания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Фридрихом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Фрёбелем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мысли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Фребеля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назначение детского сада — не только брать под надзор детей дошкольного возраста, но «упражнять их душу, укреплять тело, развивать чувства и пробуждающийся рассудок, знакомить с природой и людьми».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05" y="5589240"/>
            <a:ext cx="2828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latin typeface="Comic Sans MS" pitchFamily="66" charset="0"/>
                <a:cs typeface="Times New Roman" pitchFamily="18" charset="0"/>
              </a:rPr>
              <a:t>Фридрик</a:t>
            </a:r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Comic Sans MS" pitchFamily="66" charset="0"/>
                <a:cs typeface="Times New Roman" pitchFamily="18" charset="0"/>
              </a:rPr>
              <a:t>Фрёбель</a:t>
            </a:r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ru-RU" sz="2200" b="1" dirty="0">
                <a:latin typeface="Comic Sans MS" pitchFamily="66" charset="0"/>
                <a:cs typeface="Times New Roman" pitchFamily="18" charset="0"/>
              </a:rPr>
              <a:t>1782 – 1852 гг.)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532" y="1838779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Первые детские сады  в России</a:t>
            </a:r>
            <a:endParaRPr lang="ru-RU" sz="36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2525289"/>
            <a:ext cx="66675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1" y="2518810"/>
            <a:ext cx="770463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2" y="2525289"/>
            <a:ext cx="7671678" cy="415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0" y="2360749"/>
            <a:ext cx="7704633" cy="432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7142"/>
            <a:ext cx="2808312" cy="350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7888" y="191683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Князь 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Владимир Федорович Одоевский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( 1803 – 1869)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86492"/>
            <a:ext cx="2088232" cy="30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57808" y="1553890"/>
            <a:ext cx="6120679" cy="50851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1919 г.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съезд по дошкольному образованию и воспитанию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1937 г.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первый проект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ДУ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1938 г.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устав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ДУ и программно-методические указания под названием «Руководство для воспитателей детских садов».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7236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Создание единой государственной системы </a:t>
            </a:r>
            <a:r>
              <a:rPr lang="ru-RU" sz="3200" b="1" dirty="0">
                <a:latin typeface="Comic Sans MS" pitchFamily="66" charset="0"/>
              </a:rPr>
              <a:t>народного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6552728" cy="659735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Программно-методическое руководство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включало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1. Физическое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3. Развитие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4.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5. Лепка и занятия с другими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материалами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6. Музыкальные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7. Знакомство с природой и развитие первоначальных математических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6876256" cy="65973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Дошкольная педагогика в послевоенные годы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1944 г.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приняты новый устав и новое руководство для воспитателей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1954 г.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переиздание руководства для воспитателей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1963–1964 гг.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апробирована первая комплексная программа «Воспитание в ДС». ». В результате совершенствования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создана программа «Воспитание и обучение в ДС».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1266"/>
            <a:ext cx="6876256" cy="6730102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Дошкольная педагогика на современном этапе</a:t>
            </a: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С </a:t>
            </a:r>
            <a:r>
              <a:rPr lang="ru-RU" sz="2400" b="1" i="1" dirty="0">
                <a:solidFill>
                  <a:srgbClr val="1F497D"/>
                </a:solidFill>
                <a:latin typeface="Times New Roman"/>
                <a:ea typeface="Times New Roman"/>
              </a:rPr>
              <a:t>середины 1980-х гг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 -  в нашей стране произошли радикальные изменения во всех сторонах жизни общества.</a:t>
            </a:r>
            <a: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1" i="1" dirty="0">
                <a:solidFill>
                  <a:srgbClr val="1F497D"/>
                </a:solidFill>
                <a:latin typeface="Times New Roman"/>
                <a:ea typeface="Times New Roman"/>
              </a:rPr>
              <a:t>В 1983 г. - 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был принят Закон об образовании. Закон утвердил право педагогов на свободный выбор содержания образования и его методических исследований. </a:t>
            </a:r>
          </a:p>
          <a:p>
            <a:pPr marL="0" lvl="0" indent="0"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/>
              </a:rPr>
              <a:t>В 1989 г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. - создана концепция дошкольного воспитания</a:t>
            </a:r>
          </a:p>
          <a:p>
            <a:pPr marL="0" lvl="0" indent="0"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/>
              </a:rPr>
              <a:t>1996 г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. принято временное положение о дошкольных учреждениях.</a:t>
            </a:r>
          </a:p>
          <a:p>
            <a:pPr marL="0" lvl="0" indent="0"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/>
              </a:rPr>
              <a:t>2010 г.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 – вступил в силу приказ о введении в действие ФГТ к структуре ООП.</a:t>
            </a:r>
          </a:p>
          <a:p>
            <a:pPr marL="0" lvl="0" indent="0">
              <a:buNone/>
            </a:pPr>
            <a:r>
              <a:rPr lang="ru-RU" sz="2400" b="1" i="1" dirty="0">
                <a:solidFill>
                  <a:schemeClr val="tx2"/>
                </a:solidFill>
                <a:latin typeface="Times New Roman"/>
              </a:rPr>
              <a:t>2012 г.</a:t>
            </a:r>
            <a:r>
              <a:rPr lang="ru-RU" sz="2400" b="1" i="1" dirty="0">
                <a:solidFill>
                  <a:srgbClr val="000000"/>
                </a:solidFill>
                <a:latin typeface="Times New Roman"/>
              </a:rPr>
              <a:t> – закон об «Образовании в Российской Федерации» № 273-ФЗ от 29.12.2012 г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lvl="0" indent="0"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Times New Roman"/>
              </a:rPr>
              <a:t>2014 г.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/>
              </a:rPr>
              <a:t> введение в действие ФГОС ДО.</a:t>
            </a:r>
            <a:endParaRPr lang="ru-RU" sz="2400" b="1" i="1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52448"/>
            <a:ext cx="2479413" cy="294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269" y="3022935"/>
            <a:ext cx="7524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Константин Дмитриевич Ушинский</a:t>
            </a:r>
          </a:p>
          <a:p>
            <a:pPr algn="ctr"/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 (1824 – 1870 гг.)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1932" y="4498062"/>
            <a:ext cx="54000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педагог, писатель, основоположник научной педагогики в России.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3508" y="1914940"/>
            <a:ext cx="8748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Педагоги внесшие большой вклад в развитие дошкольной педагогики</a:t>
            </a:r>
            <a:endParaRPr lang="ru-RU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232</TotalTime>
  <Words>416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2</vt:lpstr>
      <vt:lpstr>1_Шаблон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Елизавета Николаевна Водовозова  (1844 – 1923 гг.)</vt:lpstr>
      <vt:lpstr>Презентация PowerPoint</vt:lpstr>
      <vt:lpstr>Ефим Аронович Аркин  (1873 – 1948 гг.)</vt:lpstr>
      <vt:lpstr>Презентация PowerPoint</vt:lpstr>
      <vt:lpstr>Александра Платоновна Усова  (1898 – 1965 гг.)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User</dc:creator>
  <cp:lastModifiedBy>1</cp:lastModifiedBy>
  <cp:revision>25</cp:revision>
  <dcterms:created xsi:type="dcterms:W3CDTF">2016-12-01T15:22:23Z</dcterms:created>
  <dcterms:modified xsi:type="dcterms:W3CDTF">2016-12-13T12:26:29Z</dcterms:modified>
</cp:coreProperties>
</file>