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1" r:id="rId3"/>
    <p:sldId id="270" r:id="rId4"/>
    <p:sldId id="269" r:id="rId5"/>
    <p:sldId id="272" r:id="rId6"/>
    <p:sldId id="268" r:id="rId7"/>
    <p:sldId id="267" r:id="rId8"/>
    <p:sldId id="266" r:id="rId9"/>
    <p:sldId id="265" r:id="rId10"/>
    <p:sldId id="264" r:id="rId11"/>
    <p:sldId id="263" r:id="rId12"/>
    <p:sldId id="257" r:id="rId13"/>
    <p:sldId id="258" r:id="rId14"/>
    <p:sldId id="261" r:id="rId15"/>
    <p:sldId id="259" r:id="rId16"/>
    <p:sldId id="260" r:id="rId17"/>
    <p:sldId id="273" r:id="rId18"/>
    <p:sldId id="274" r:id="rId19"/>
    <p:sldId id="275" r:id="rId20"/>
    <p:sldId id="276" r:id="rId21"/>
    <p:sldId id="277" r:id="rId22"/>
    <p:sldId id="280" r:id="rId23"/>
    <p:sldId id="279" r:id="rId24"/>
    <p:sldId id="28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7B37724-B8AB-4B5A-AA6C-46B4A4CB59D8}" type="datetimeFigureOut">
              <a:rPr lang="ru-RU" smtClean="0"/>
              <a:t>09.03.2016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6878CEC0-89BD-481C-9798-D5D4E1F9ECA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37724-B8AB-4B5A-AA6C-46B4A4CB59D8}" type="datetimeFigureOut">
              <a:rPr lang="ru-RU" smtClean="0"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CEC0-89BD-481C-9798-D5D4E1F9EC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37724-B8AB-4B5A-AA6C-46B4A4CB59D8}" type="datetimeFigureOut">
              <a:rPr lang="ru-RU" smtClean="0"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CEC0-89BD-481C-9798-D5D4E1F9EC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7B37724-B8AB-4B5A-AA6C-46B4A4CB59D8}" type="datetimeFigureOut">
              <a:rPr lang="ru-RU" smtClean="0"/>
              <a:t>09.03.2016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878CEC0-89BD-481C-9798-D5D4E1F9ECA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7B37724-B8AB-4B5A-AA6C-46B4A4CB59D8}" type="datetimeFigureOut">
              <a:rPr lang="ru-RU" smtClean="0"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6878CEC0-89BD-481C-9798-D5D4E1F9ECA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37724-B8AB-4B5A-AA6C-46B4A4CB59D8}" type="datetimeFigureOut">
              <a:rPr lang="ru-RU" smtClean="0"/>
              <a:t>09.03.2016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CEC0-89BD-481C-9798-D5D4E1F9ECA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37724-B8AB-4B5A-AA6C-46B4A4CB59D8}" type="datetimeFigureOut">
              <a:rPr lang="ru-RU" smtClean="0"/>
              <a:t>09.03.2016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CEC0-89BD-481C-9798-D5D4E1F9ECA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7B37724-B8AB-4B5A-AA6C-46B4A4CB59D8}" type="datetimeFigureOut">
              <a:rPr lang="ru-RU" smtClean="0"/>
              <a:t>09.03.2016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878CEC0-89BD-481C-9798-D5D4E1F9ECA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37724-B8AB-4B5A-AA6C-46B4A4CB59D8}" type="datetimeFigureOut">
              <a:rPr lang="ru-RU" smtClean="0"/>
              <a:t>09.03.2016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CEC0-89BD-481C-9798-D5D4E1F9EC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7B37724-B8AB-4B5A-AA6C-46B4A4CB59D8}" type="datetimeFigureOut">
              <a:rPr lang="ru-RU" smtClean="0"/>
              <a:t>09.03.2016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878CEC0-89BD-481C-9798-D5D4E1F9ECA3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7B37724-B8AB-4B5A-AA6C-46B4A4CB59D8}" type="datetimeFigureOut">
              <a:rPr lang="ru-RU" smtClean="0"/>
              <a:t>09.03.2016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878CEC0-89BD-481C-9798-D5D4E1F9ECA3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7B37724-B8AB-4B5A-AA6C-46B4A4CB59D8}" type="datetimeFigureOut">
              <a:rPr lang="ru-RU" smtClean="0"/>
              <a:t>09.03.2016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878CEC0-89BD-481C-9798-D5D4E1F9ECA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980728"/>
            <a:ext cx="7488832" cy="5544616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</a:rPr>
              <a:t>3 марта в нашей группе состоялся праздничный концерт, посвящённый Международному </a:t>
            </a:r>
            <a:r>
              <a:rPr lang="ru-RU" sz="4800" dirty="0">
                <a:solidFill>
                  <a:srgbClr val="FF0000"/>
                </a:solidFill>
              </a:rPr>
              <a:t>Ж</a:t>
            </a:r>
            <a:r>
              <a:rPr lang="ru-RU" sz="4800" dirty="0" smtClean="0">
                <a:solidFill>
                  <a:srgbClr val="FF0000"/>
                </a:solidFill>
              </a:rPr>
              <a:t>енскому Дню</a:t>
            </a: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F:\8 марта\8 марта презентация\0_6a650_d30e39c_X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05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136904" cy="113813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Для наших дорогих мамочек и бабушек мы готовили подарки.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7170" name="Picture 2" descr="G:\8 марта\8 марта презентация\d 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4159"/>
            <a:ext cx="6735751" cy="505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17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6264696" cy="108012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Мы, как всегда, очень старались.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17" y="1600200"/>
            <a:ext cx="6498166" cy="4873625"/>
          </a:xfrm>
        </p:spPr>
      </p:pic>
    </p:spTree>
    <p:extLst>
      <p:ext uri="{BB962C8B-B14F-4D97-AF65-F5344CB8AC3E}">
        <p14:creationId xmlns:p14="http://schemas.microsoft.com/office/powerpoint/2010/main" val="214245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768080" cy="3576061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068960"/>
            <a:ext cx="4987918" cy="3737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G:\8 марта\8 марта презентация\0_a0eb7_186007ad_X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2656"/>
            <a:ext cx="2186062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87850"/>
            <a:ext cx="253047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66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24135"/>
            <a:ext cx="4224469" cy="3168352"/>
          </a:xfrm>
        </p:spPr>
      </p:pic>
      <p:pic>
        <p:nvPicPr>
          <p:cNvPr id="2051" name="Picture 3" descr="G:\8 марта\8 марта презентация\IMG_65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4187957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ГРУППА № 11\СМЕШАРИКИ\5821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2209428" cy="219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ГРУППА № 11\СМЕШАРИКИ\67113801787368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77072"/>
            <a:ext cx="3189446" cy="199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43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Волновались!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0728"/>
            <a:ext cx="3916766" cy="2937575"/>
          </a:xfrm>
        </p:spPr>
      </p:pic>
      <p:pic>
        <p:nvPicPr>
          <p:cNvPr id="5122" name="Picture 2" descr="F:\8 марта\8 марта презентация\IMG_65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68960"/>
            <a:ext cx="4493137" cy="336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ГРУППА № 11\СМЕШАРИКИ\9T9O3TD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77072"/>
            <a:ext cx="2351281" cy="257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ГРУППА № 11\СМЕШАРИКИ\53229_6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764704"/>
            <a:ext cx="2497460" cy="199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8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70609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Но у нас надёжные помощники!!!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16" y="1158974"/>
            <a:ext cx="7086467" cy="5314851"/>
          </a:xfrm>
        </p:spPr>
      </p:pic>
    </p:spTree>
    <p:extLst>
      <p:ext uri="{BB962C8B-B14F-4D97-AF65-F5344CB8AC3E}">
        <p14:creationId xmlns:p14="http://schemas.microsoft.com/office/powerpoint/2010/main" val="191591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4539820" cy="3404865"/>
          </a:xfrm>
        </p:spPr>
      </p:pic>
      <p:pic>
        <p:nvPicPr>
          <p:cNvPr id="3074" name="Picture 2" descr="G:\8 марта\8 марта презентация\IMG_65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427" y="2204864"/>
            <a:ext cx="3147814" cy="419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8 марта\8 марта презентация\Card_1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970784"/>
            <a:ext cx="2135166" cy="268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90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3766254" cy="230425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Работа 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очень кропотливая!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48680"/>
            <a:ext cx="3732179" cy="2799135"/>
          </a:xfrm>
        </p:spPr>
      </p:pic>
      <p:pic>
        <p:nvPicPr>
          <p:cNvPr id="5122" name="Picture 2" descr="G:\8 марта\8 марта презентация\IMG_66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81028"/>
            <a:ext cx="3899926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8 марта\8 марта презентация\IMG_66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81028"/>
            <a:ext cx="3851920" cy="288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85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216" cy="77809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Но у нас всё получилось!!!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6906506" cy="517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5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И мы очень довольны!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8"/>
            <a:ext cx="7132107" cy="5349081"/>
          </a:xfrm>
        </p:spPr>
      </p:pic>
    </p:spTree>
    <p:extLst>
      <p:ext uri="{BB962C8B-B14F-4D97-AF65-F5344CB8AC3E}">
        <p14:creationId xmlns:p14="http://schemas.microsoft.com/office/powerpoint/2010/main" val="181570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467600" cy="136815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Мы поздравляли </a:t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>наших любимых девочек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16" y="1600200"/>
            <a:ext cx="6726427" cy="5044821"/>
          </a:xfrm>
        </p:spPr>
      </p:pic>
    </p:spTree>
    <p:extLst>
      <p:ext uri="{BB962C8B-B14F-4D97-AF65-F5344CB8AC3E}">
        <p14:creationId xmlns:p14="http://schemas.microsoft.com/office/powerpoint/2010/main" val="294445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7708171" cy="5781129"/>
          </a:xfrm>
        </p:spPr>
      </p:pic>
    </p:spTree>
    <p:extLst>
      <p:ext uri="{BB962C8B-B14F-4D97-AF65-F5344CB8AC3E}">
        <p14:creationId xmlns:p14="http://schemas.microsoft.com/office/powerpoint/2010/main" val="69714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7708171" cy="5781129"/>
          </a:xfrm>
        </p:spPr>
      </p:pic>
    </p:spTree>
    <p:extLst>
      <p:ext uri="{BB962C8B-B14F-4D97-AF65-F5344CB8AC3E}">
        <p14:creationId xmlns:p14="http://schemas.microsoft.com/office/powerpoint/2010/main" val="4946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67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I:\ГРУППА № 11\8 марта\8 марта презентация\IMG_27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021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I:\ГРУППА № 11\8 марта\8 марта презентация\IMG_27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780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272808" cy="604867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С ПРАЗДНИКОМ, 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>
                <a:solidFill>
                  <a:srgbClr val="FF0000"/>
                </a:solidFill>
              </a:rPr>
              <a:t/>
            </a:r>
            <a:br>
              <a:rPr lang="ru-RU" sz="4000" dirty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>
                <a:solidFill>
                  <a:srgbClr val="FF0000"/>
                </a:solidFill>
              </a:rPr>
              <a:t/>
            </a:r>
            <a:br>
              <a:rPr lang="ru-RU" sz="4000" dirty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>
                <a:solidFill>
                  <a:srgbClr val="FF0000"/>
                </a:solidFill>
              </a:rPr>
              <a:t/>
            </a:r>
            <a:br>
              <a:rPr lang="ru-RU" sz="4000" dirty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 МИЛЫЕ ЖЕНЩИНЫ! 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52736"/>
            <a:ext cx="4248472" cy="459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02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38138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Мальчики приготовили для них стихи,  песни…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16" y="1600200"/>
            <a:ext cx="6798435" cy="5098827"/>
          </a:xfrm>
        </p:spPr>
      </p:pic>
    </p:spTree>
    <p:extLst>
      <p:ext uri="{BB962C8B-B14F-4D97-AF65-F5344CB8AC3E}">
        <p14:creationId xmlns:p14="http://schemas.microsoft.com/office/powerpoint/2010/main" val="299325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… и, конечно, подарки!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17" y="1600200"/>
            <a:ext cx="6498166" cy="4873625"/>
          </a:xfrm>
        </p:spPr>
      </p:pic>
    </p:spTree>
    <p:extLst>
      <p:ext uri="{BB962C8B-B14F-4D97-AF65-F5344CB8AC3E}">
        <p14:creationId xmlns:p14="http://schemas.microsoft.com/office/powerpoint/2010/main" val="413204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8 марта\8 марта презентация\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6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7612161" cy="5709121"/>
          </a:xfrm>
        </p:spPr>
      </p:pic>
    </p:spTree>
    <p:extLst>
      <p:ext uri="{BB962C8B-B14F-4D97-AF65-F5344CB8AC3E}">
        <p14:creationId xmlns:p14="http://schemas.microsoft.com/office/powerpoint/2010/main" val="315636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7708171" cy="5781129"/>
          </a:xfrm>
        </p:spPr>
      </p:pic>
    </p:spTree>
    <p:extLst>
      <p:ext uri="{BB962C8B-B14F-4D97-AF65-F5344CB8AC3E}">
        <p14:creationId xmlns:p14="http://schemas.microsoft.com/office/powerpoint/2010/main" val="174400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7804182" cy="5853137"/>
          </a:xfrm>
        </p:spPr>
      </p:pic>
    </p:spTree>
    <p:extLst>
      <p:ext uri="{BB962C8B-B14F-4D97-AF65-F5344CB8AC3E}">
        <p14:creationId xmlns:p14="http://schemas.microsoft.com/office/powerpoint/2010/main" val="104336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467600" cy="122413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Потом - традиционное угощение.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17" y="1600201"/>
            <a:ext cx="6870444" cy="5152834"/>
          </a:xfrm>
        </p:spPr>
      </p:pic>
    </p:spTree>
    <p:extLst>
      <p:ext uri="{BB962C8B-B14F-4D97-AF65-F5344CB8AC3E}">
        <p14:creationId xmlns:p14="http://schemas.microsoft.com/office/powerpoint/2010/main" val="235297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58</TotalTime>
  <Words>76</Words>
  <Application>Microsoft Office PowerPoint</Application>
  <PresentationFormat>Экран (4:3)</PresentationFormat>
  <Paragraphs>13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Эркер</vt:lpstr>
      <vt:lpstr>3 марта в нашей группе состоялся праздничный концерт, посвящённый Международному Женскому Дню</vt:lpstr>
      <vt:lpstr>Мы поздравляли  наших любимых девочек</vt:lpstr>
      <vt:lpstr>Мальчики приготовили для них стихи,  песни…</vt:lpstr>
      <vt:lpstr>… и, конечно, подарки!</vt:lpstr>
      <vt:lpstr>Презентация PowerPoint</vt:lpstr>
      <vt:lpstr>Презентация PowerPoint</vt:lpstr>
      <vt:lpstr>Презентация PowerPoint</vt:lpstr>
      <vt:lpstr>Презентация PowerPoint</vt:lpstr>
      <vt:lpstr>Потом - традиционное угощение.</vt:lpstr>
      <vt:lpstr>Для наших дорогих мамочек и бабушек мы готовили подарки.</vt:lpstr>
      <vt:lpstr>Мы, как всегда, очень старались.</vt:lpstr>
      <vt:lpstr>Презентация PowerPoint</vt:lpstr>
      <vt:lpstr>Презентация PowerPoint</vt:lpstr>
      <vt:lpstr>Волновались!</vt:lpstr>
      <vt:lpstr>Но у нас надёжные помощники!!!</vt:lpstr>
      <vt:lpstr>Презентация PowerPoint</vt:lpstr>
      <vt:lpstr>Работа  очень кропотливая!</vt:lpstr>
      <vt:lpstr>Но у нас всё получилось!!!</vt:lpstr>
      <vt:lpstr>И мы очень довольны!</vt:lpstr>
      <vt:lpstr>Презентация PowerPoint</vt:lpstr>
      <vt:lpstr>Презентация PowerPoint</vt:lpstr>
      <vt:lpstr>Презентация PowerPoint</vt:lpstr>
      <vt:lpstr>Презентация PowerPoint</vt:lpstr>
      <vt:lpstr>С ПРАЗДНИКОМ,           МИЛЫЕ ЖЕНЩИНЫ! </vt:lpstr>
    </vt:vector>
  </TitlesOfParts>
  <Company>Kraftway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 марта в нашей группе состоялся праздничный концерт, посвящённый Международному Женскому Дню</dc:title>
  <dc:creator>User</dc:creator>
  <cp:lastModifiedBy>3</cp:lastModifiedBy>
  <cp:revision>7</cp:revision>
  <dcterms:created xsi:type="dcterms:W3CDTF">2016-03-09T10:20:27Z</dcterms:created>
  <dcterms:modified xsi:type="dcterms:W3CDTF">2016-03-09T14:10:26Z</dcterms:modified>
</cp:coreProperties>
</file>