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8" r:id="rId4"/>
    <p:sldId id="263" r:id="rId5"/>
    <p:sldId id="256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esktop\8 марта\вес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169" cy="6858000"/>
          </a:xfrm>
          <a:prstGeom prst="rect">
            <a:avLst/>
          </a:prstGeom>
          <a:noFill/>
        </p:spPr>
      </p:pic>
      <p:pic>
        <p:nvPicPr>
          <p:cNvPr id="5" name="Picture 12" descr="http://www.tochkagif.ru/_ph/22/2/6565359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99" y="-171400"/>
            <a:ext cx="360040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4221088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«Весеннее развлечение»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 марта 2020 год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алентина\Desktop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3" y="0"/>
            <a:ext cx="91293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707088" cy="11247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и танцы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лентина\Desktop\Новая папка\IMG_48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4918" t="10606" r="8942"/>
          <a:stretch>
            <a:fillRect/>
          </a:stretch>
        </p:blipFill>
        <p:spPr bwMode="auto">
          <a:xfrm>
            <a:off x="1331640" y="1052736"/>
            <a:ext cx="5576260" cy="58052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лентина\Desktop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3" y="0"/>
            <a:ext cx="91293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и танцы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Валентина\Desktop\Новая папка\IMG_48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1806" t="22320" r="5358"/>
          <a:stretch>
            <a:fillRect/>
          </a:stretch>
        </p:blipFill>
        <p:spPr bwMode="auto">
          <a:xfrm>
            <a:off x="251520" y="1052736"/>
            <a:ext cx="7992888" cy="561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алентина\Desktop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3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алентина\Desktop\Новая папка\IMG_48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21304"/>
          <a:stretch>
            <a:fillRect/>
          </a:stretch>
        </p:blipFill>
        <p:spPr bwMode="auto">
          <a:xfrm rot="16200000">
            <a:off x="-186444" y="1778732"/>
            <a:ext cx="4788024" cy="4056112"/>
          </a:xfrm>
          <a:prstGeom prst="rect">
            <a:avLst/>
          </a:prstGeom>
          <a:noFill/>
        </p:spPr>
      </p:pic>
      <p:pic>
        <p:nvPicPr>
          <p:cNvPr id="3075" name="Picture 3" descr="C:\Users\Валентина\Desktop\Новая папка\IMG_48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19290"/>
          <a:stretch>
            <a:fillRect/>
          </a:stretch>
        </p:blipFill>
        <p:spPr bwMode="auto">
          <a:xfrm rot="16200000">
            <a:off x="4448958" y="1895855"/>
            <a:ext cx="4725146" cy="3902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Валентина\Desktop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3" y="0"/>
            <a:ext cx="912938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6600" dirty="0"/>
          </a:p>
        </p:txBody>
      </p:sp>
      <p:pic>
        <p:nvPicPr>
          <p:cNvPr id="1027" name="Picture 3" descr="C:\Users\Валентина\Desktop\Новая папка\IMG_48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22636"/>
          <a:stretch>
            <a:fillRect/>
          </a:stretch>
        </p:blipFill>
        <p:spPr bwMode="auto">
          <a:xfrm rot="16200000">
            <a:off x="-100888" y="1904787"/>
            <a:ext cx="5097308" cy="4392489"/>
          </a:xfrm>
          <a:prstGeom prst="rect">
            <a:avLst/>
          </a:prstGeom>
          <a:noFill/>
        </p:spPr>
      </p:pic>
      <p:pic>
        <p:nvPicPr>
          <p:cNvPr id="1028" name="Picture 4" descr="C:\Users\Валентина\Desktop\Новая папка\IMG_4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11697"/>
          <a:stretch>
            <a:fillRect/>
          </a:stretch>
        </p:blipFill>
        <p:spPr bwMode="auto">
          <a:xfrm rot="16200000">
            <a:off x="4503272" y="1841544"/>
            <a:ext cx="4708698" cy="413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Валентина\Desktop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3" y="0"/>
            <a:ext cx="912938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6600" dirty="0"/>
          </a:p>
        </p:txBody>
      </p:sp>
      <p:pic>
        <p:nvPicPr>
          <p:cNvPr id="4101" name="Picture 5" descr="C:\Users\Валентина\Desktop\Новая папка\IMG_4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7544" r="31141"/>
          <a:stretch>
            <a:fillRect/>
          </a:stretch>
        </p:blipFill>
        <p:spPr bwMode="auto">
          <a:xfrm rot="16200000">
            <a:off x="3999272" y="1713272"/>
            <a:ext cx="5429425" cy="4860030"/>
          </a:xfrm>
          <a:prstGeom prst="rect">
            <a:avLst/>
          </a:prstGeom>
          <a:noFill/>
        </p:spPr>
      </p:pic>
      <p:pic>
        <p:nvPicPr>
          <p:cNvPr id="4102" name="Picture 6" descr="C:\Users\Валентина\Desktop\Новая папка\IMG_4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t="38626" r="39667"/>
          <a:stretch>
            <a:fillRect/>
          </a:stretch>
        </p:blipFill>
        <p:spPr bwMode="auto">
          <a:xfrm rot="16200000">
            <a:off x="-724644" y="2137420"/>
            <a:ext cx="5445224" cy="3995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лентина\Desktop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3" y="0"/>
            <a:ext cx="91293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6600" dirty="0"/>
          </a:p>
        </p:txBody>
      </p:sp>
      <p:pic>
        <p:nvPicPr>
          <p:cNvPr id="5122" name="Picture 2" descr="C:\Users\Валентина\Desktop\Новая папка\IMG_48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21349"/>
          <a:stretch>
            <a:fillRect/>
          </a:stretch>
        </p:blipFill>
        <p:spPr bwMode="auto">
          <a:xfrm rot="16200000">
            <a:off x="-121992" y="1678784"/>
            <a:ext cx="4869954" cy="4625970"/>
          </a:xfrm>
          <a:prstGeom prst="rect">
            <a:avLst/>
          </a:prstGeom>
          <a:noFill/>
        </p:spPr>
      </p:pic>
      <p:pic>
        <p:nvPicPr>
          <p:cNvPr id="5125" name="Picture 5" descr="C:\Users\Валентина\Desktop\Новая папка\IMG_4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16262" r="14287"/>
          <a:stretch>
            <a:fillRect/>
          </a:stretch>
        </p:blipFill>
        <p:spPr bwMode="auto">
          <a:xfrm rot="16200000">
            <a:off x="4391979" y="2024840"/>
            <a:ext cx="489654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лентина\Desktop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3" y="0"/>
            <a:ext cx="91293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алентина\Desktop\Новая папка\общ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64095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Игры и танцы</vt:lpstr>
      <vt:lpstr>Игры и танцы</vt:lpstr>
      <vt:lpstr>Стихи</vt:lpstr>
      <vt:lpstr>Стихи</vt:lpstr>
      <vt:lpstr>Стихи</vt:lpstr>
      <vt:lpstr>Стихи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«Весеннее развлечение» 20 марта 2020 год</dc:title>
  <dc:creator>Валентина</dc:creator>
  <cp:lastModifiedBy>Валентина</cp:lastModifiedBy>
  <cp:revision>9</cp:revision>
  <dcterms:created xsi:type="dcterms:W3CDTF">2020-03-26T20:02:06Z</dcterms:created>
  <dcterms:modified xsi:type="dcterms:W3CDTF">2020-03-26T21:29:22Z</dcterms:modified>
</cp:coreProperties>
</file>