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8" r:id="rId6"/>
    <p:sldId id="262" r:id="rId7"/>
    <p:sldId id="265" r:id="rId8"/>
    <p:sldId id="260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5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4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2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9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6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8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5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1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4F62F-E44A-47A3-93E0-819897C7D8F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820E-6DD6-4504-828E-F0673B5E8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8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684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Муниципальное дошкольное образовательное учреждение 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«Детский сад № 112»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«Мы </a:t>
            </a:r>
            <a:r>
              <a:rPr lang="ru-RU" sz="2800" b="1" dirty="0" smtClean="0">
                <a:solidFill>
                  <a:srgbClr val="C00000"/>
                </a:solidFill>
              </a:rPr>
              <a:t>расскажем вам о том: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 мы в садике своем-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Очень весело </a:t>
            </a:r>
            <a:r>
              <a:rPr lang="ru-RU" sz="2800" b="1" smtClean="0">
                <a:solidFill>
                  <a:srgbClr val="C00000"/>
                </a:solidFill>
              </a:rPr>
              <a:t>живём</a:t>
            </a:r>
            <a:r>
              <a:rPr lang="ru-RU" sz="2800" b="1" smtClean="0">
                <a:solidFill>
                  <a:srgbClr val="C00000"/>
                </a:solidFill>
              </a:rPr>
              <a:t>!»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Бутурлина Т.С.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Гарина Г.Б.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Мякутина Л.В.</a:t>
            </a:r>
          </a:p>
          <a:p>
            <a:pPr algn="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Ярославль, 2020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0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24091" r="1591" b="7387"/>
          <a:stretch/>
        </p:blipFill>
        <p:spPr>
          <a:xfrm>
            <a:off x="1271504" y="2832437"/>
            <a:ext cx="6624736" cy="3405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192650" y="1586996"/>
            <a:ext cx="4837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До новых встреч!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150">
            <a:off x="4351039" y="1856246"/>
            <a:ext cx="2877941" cy="383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079">
            <a:off x="1247761" y="2564053"/>
            <a:ext cx="2709259" cy="3612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95193" y="1014905"/>
            <a:ext cx="3057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Играть мы любим очень: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Вы знаете друзья!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Без игр прожить ребёнку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Никак, никак нельзя!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456">
            <a:off x="899590" y="1196752"/>
            <a:ext cx="4798333" cy="359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830">
            <a:off x="5432783" y="2666895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682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57">
            <a:off x="1273414" y="1418179"/>
            <a:ext cx="5787078" cy="4340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101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01" y="3110523"/>
            <a:ext cx="2232151" cy="297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2304256" cy="307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5" y="2132856"/>
            <a:ext cx="2211710" cy="294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201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412946"/>
            <a:ext cx="4763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Сложить </a:t>
            </a:r>
            <a:r>
              <a:rPr lang="ru-RU" sz="2800" b="1" dirty="0" err="1" smtClean="0">
                <a:solidFill>
                  <a:srgbClr val="C00000"/>
                </a:solidFill>
              </a:rPr>
              <a:t>пазлы</a:t>
            </a:r>
            <a:r>
              <a:rPr lang="ru-RU" sz="2800" b="1" dirty="0" smtClean="0">
                <a:solidFill>
                  <a:srgbClr val="C00000"/>
                </a:solidFill>
              </a:rPr>
              <a:t>?! Это легко!!!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86220"/>
            <a:ext cx="5112568" cy="383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3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448">
            <a:off x="4126953" y="1697371"/>
            <a:ext cx="3291830" cy="4389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1052736"/>
            <a:ext cx="3190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Может в архитекторы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пойти?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 нас будет много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красивых домов!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302">
            <a:off x="1145400" y="3237092"/>
            <a:ext cx="2272862" cy="21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1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5445" y="922601"/>
            <a:ext cx="3392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Любим мы не только бегать,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Веселиться и играть,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Кроме этого мы очень,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Очень любим рисовать!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70" y="2348880"/>
            <a:ext cx="5040560" cy="3780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39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309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131726"/>
            <a:ext cx="30532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Свежий воздух малышам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Нужен и полезен!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Очень весело гулять!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 никаких болезней!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15860" b="17143"/>
          <a:stretch/>
        </p:blipFill>
        <p:spPr>
          <a:xfrm rot="346865">
            <a:off x="1048901" y="2793581"/>
            <a:ext cx="3273430" cy="322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r="12376"/>
          <a:stretch/>
        </p:blipFill>
        <p:spPr>
          <a:xfrm rot="20956101">
            <a:off x="4560081" y="1330360"/>
            <a:ext cx="2433468" cy="319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5147900"/>
            <a:ext cx="2266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Мы теперь умеем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ходить парами!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6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119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2020-03-26T17:04:05Z</dcterms:created>
  <dcterms:modified xsi:type="dcterms:W3CDTF">2020-03-26T18:44:22Z</dcterms:modified>
</cp:coreProperties>
</file>