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6"/>
  </p:handoutMasterIdLst>
  <p:sldIdLst>
    <p:sldId id="256" r:id="rId2"/>
    <p:sldId id="257" r:id="rId3"/>
    <p:sldId id="266" r:id="rId4"/>
    <p:sldId id="305" r:id="rId5"/>
    <p:sldId id="264" r:id="rId6"/>
    <p:sldId id="296" r:id="rId7"/>
    <p:sldId id="263" r:id="rId8"/>
    <p:sldId id="262" r:id="rId9"/>
    <p:sldId id="261" r:id="rId10"/>
    <p:sldId id="259" r:id="rId11"/>
    <p:sldId id="281" r:id="rId12"/>
    <p:sldId id="280" r:id="rId13"/>
    <p:sldId id="279" r:id="rId14"/>
    <p:sldId id="278" r:id="rId15"/>
    <p:sldId id="301" r:id="rId16"/>
    <p:sldId id="302" r:id="rId17"/>
    <p:sldId id="295" r:id="rId18"/>
    <p:sldId id="303" r:id="rId19"/>
    <p:sldId id="306" r:id="rId20"/>
    <p:sldId id="304" r:id="rId21"/>
    <p:sldId id="270" r:id="rId22"/>
    <p:sldId id="258" r:id="rId23"/>
    <p:sldId id="308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FF693-CF47-47FA-9D8E-6FBF1A5642AF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3D5BC-D823-4744-8847-FC1A3D662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08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448CE6-5758-444F-B3F6-068C27111E33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2792"/>
            <a:ext cx="8496944" cy="338437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>«Здравствуй,</a:t>
            </a:r>
            <a:br>
              <a:rPr lang="ru-RU" dirty="0" smtClean="0"/>
            </a:br>
            <a:r>
              <a:rPr lang="ru-RU" dirty="0" smtClean="0"/>
              <a:t>   детский сад!»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56" y="2924944"/>
            <a:ext cx="6459537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75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424936" cy="3873584"/>
          </a:xfrm>
        </p:spPr>
        <p:txBody>
          <a:bodyPr>
            <a:normAutofit/>
          </a:bodyPr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«Учимся </a:t>
            </a:r>
            <a:r>
              <a:rPr lang="ru-RU" sz="2800" b="1" dirty="0">
                <a:solidFill>
                  <a:srgbClr val="FF0000"/>
                </a:solidFill>
              </a:rPr>
              <a:t>общаться друг с </a:t>
            </a:r>
            <a:r>
              <a:rPr lang="ru-RU" sz="2800" b="1" dirty="0" smtClean="0">
                <a:solidFill>
                  <a:srgbClr val="FF0000"/>
                </a:solidFill>
              </a:rPr>
              <a:t>другом»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учить детей общаться друг с другом. Дать понятие, что такое дружба. Каким образом проявляются дружеские чувства. Учить передавать чувства через ласковые слова. Закрепить умение расслабляться, смотреть друг другу в глаза, не бояться протягивать руки друг другу. Через гимнастику направлять детей на переживание чувств нежности, добра, заботы и т.д.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7719" r="7729" b="14279"/>
          <a:stretch/>
        </p:blipFill>
        <p:spPr bwMode="auto">
          <a:xfrm>
            <a:off x="4646130" y="3501008"/>
            <a:ext cx="3814302" cy="257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" b="14648"/>
          <a:stretch/>
        </p:blipFill>
        <p:spPr bwMode="auto">
          <a:xfrm>
            <a:off x="395536" y="3501008"/>
            <a:ext cx="3772125" cy="257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1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280920" cy="4017600"/>
          </a:xfrm>
        </p:spPr>
        <p:txBody>
          <a:bodyPr/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Знакомимся </a:t>
            </a:r>
            <a:r>
              <a:rPr lang="ru-RU" sz="2800" b="1" dirty="0">
                <a:solidFill>
                  <a:srgbClr val="FF0000"/>
                </a:solidFill>
              </a:rPr>
              <a:t>с </a:t>
            </a:r>
            <a:r>
              <a:rPr lang="ru-RU" sz="2800" b="1" dirty="0" smtClean="0">
                <a:solidFill>
                  <a:srgbClr val="FF0000"/>
                </a:solidFill>
              </a:rPr>
              <a:t>соседями»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учить детей расширять круг знакомств в детском саду. Развивать чувство уверенности. Воспитывать доброжелательное отношение к незнакомым детям и взрослым. Продолжать работу по совершенствованию каждого ребенка как личности через общение с людьми.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6672" r="16541" b="13881"/>
          <a:stretch/>
        </p:blipFill>
        <p:spPr bwMode="auto">
          <a:xfrm>
            <a:off x="5940152" y="4337790"/>
            <a:ext cx="3203848" cy="252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7"/>
          <a:stretch/>
        </p:blipFill>
        <p:spPr bwMode="auto">
          <a:xfrm>
            <a:off x="13855" y="2522743"/>
            <a:ext cx="3532586" cy="22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1"/>
          <a:stretch/>
        </p:blipFill>
        <p:spPr bwMode="auto">
          <a:xfrm>
            <a:off x="2699792" y="3633800"/>
            <a:ext cx="3384376" cy="217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568952" cy="5904656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Знакомимся </a:t>
            </a:r>
            <a:r>
              <a:rPr lang="ru-RU" sz="2800" b="1" dirty="0">
                <a:solidFill>
                  <a:srgbClr val="FF0000"/>
                </a:solidFill>
              </a:rPr>
              <a:t>со взрослыми в детском </a:t>
            </a:r>
            <a:r>
              <a:rPr lang="ru-RU" sz="2800" b="1" dirty="0" smtClean="0">
                <a:solidFill>
                  <a:srgbClr val="FF0000"/>
                </a:solidFill>
              </a:rPr>
              <a:t>саду»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закрепить навыки знакомства с людьми. Учить детей обращаться к людям на «ты» и на «вы». Помочь детям адаптироваться в помещении детского сада, чувствовать себя уверенно. Воспитывать у детей самостоятельность, решительность в общении со взрослыми людьми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 smtClean="0"/>
              <a:t>Белая салфетка</a:t>
            </a:r>
          </a:p>
          <a:p>
            <a:pPr marL="45720" indent="0">
              <a:buNone/>
            </a:pPr>
            <a:r>
              <a:rPr lang="ru-RU" dirty="0" smtClean="0"/>
              <a:t>Чистая </a:t>
            </a:r>
            <a:r>
              <a:rPr lang="ru-RU" dirty="0"/>
              <a:t>простынка</a:t>
            </a:r>
          </a:p>
          <a:p>
            <a:pPr marL="45720" indent="0">
              <a:buNone/>
            </a:pPr>
            <a:r>
              <a:rPr lang="ru-RU" dirty="0" smtClean="0"/>
              <a:t>Белизной </a:t>
            </a:r>
            <a:r>
              <a:rPr lang="ru-RU" dirty="0"/>
              <a:t>сияют</a:t>
            </a:r>
          </a:p>
          <a:p>
            <a:pPr marL="45720" indent="0">
              <a:buNone/>
            </a:pPr>
            <a:r>
              <a:rPr lang="ru-RU" dirty="0" smtClean="0"/>
              <a:t>Фартук </a:t>
            </a:r>
            <a:r>
              <a:rPr lang="ru-RU" dirty="0"/>
              <a:t>и косынка</a:t>
            </a:r>
          </a:p>
          <a:p>
            <a:pPr marL="45720" indent="0">
              <a:buNone/>
            </a:pPr>
            <a:r>
              <a:rPr lang="ru-RU" dirty="0" smtClean="0"/>
              <a:t>Ложимся </a:t>
            </a:r>
            <a:r>
              <a:rPr lang="ru-RU" dirty="0"/>
              <a:t>мы в </a:t>
            </a:r>
            <a:r>
              <a:rPr lang="ru-RU" dirty="0" smtClean="0"/>
              <a:t>постельки</a:t>
            </a:r>
          </a:p>
          <a:p>
            <a:pPr marL="45720" indent="0">
              <a:buNone/>
            </a:pPr>
            <a:r>
              <a:rPr lang="ru-RU" dirty="0" smtClean="0"/>
              <a:t>                            чистые</a:t>
            </a:r>
            <a:endParaRPr lang="ru-RU" dirty="0"/>
          </a:p>
          <a:p>
            <a:pPr marL="45720" indent="0">
              <a:buNone/>
            </a:pPr>
            <a:r>
              <a:rPr lang="ru-RU" dirty="0" smtClean="0"/>
              <a:t>Их </a:t>
            </a:r>
            <a:r>
              <a:rPr lang="ru-RU" dirty="0"/>
              <a:t>стирают прачки руки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                           быстрые</a:t>
            </a:r>
            <a:r>
              <a:rPr lang="ru-RU" dirty="0"/>
              <a:t>.</a:t>
            </a:r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098" name="Picture 2" descr="C:\Users\Воспитатель\Desktop\проект к дню сада фото\Безымянный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93" y="2564904"/>
            <a:ext cx="422559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8208912" cy="5184576"/>
          </a:xfrm>
        </p:spPr>
        <p:txBody>
          <a:bodyPr>
            <a:normAutofit/>
          </a:bodyPr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Кто </a:t>
            </a:r>
            <a:r>
              <a:rPr lang="ru-RU" sz="2800" b="1" dirty="0">
                <a:solidFill>
                  <a:srgbClr val="FF0000"/>
                </a:solidFill>
              </a:rPr>
              <a:t>нас </a:t>
            </a:r>
            <a:r>
              <a:rPr lang="ru-RU" sz="2800" b="1" dirty="0" smtClean="0">
                <a:solidFill>
                  <a:srgbClr val="FF0000"/>
                </a:solidFill>
              </a:rPr>
              <a:t>кормит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закрепить знания детей о профессии </a:t>
            </a:r>
            <a:r>
              <a:rPr lang="ru-RU" dirty="0" smtClean="0"/>
              <a:t>повара. </a:t>
            </a:r>
            <a:r>
              <a:rPr lang="ru-RU" dirty="0"/>
              <a:t>Дать представление детям о профессии повара, предметах, необходимых для работы. Воспитывать уважение к труду взрослых, желание называть сотрудников детского сада по имени, отчеству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45720" indent="0">
              <a:buNone/>
            </a:pPr>
            <a:r>
              <a:rPr lang="ru-RU" dirty="0"/>
              <a:t>Ходит повар в колпаке</a:t>
            </a:r>
          </a:p>
          <a:p>
            <a:pPr marL="45720" indent="0">
              <a:buNone/>
            </a:pPr>
            <a:r>
              <a:rPr lang="ru-RU" dirty="0"/>
              <a:t> С поварешкою в руке.</a:t>
            </a:r>
          </a:p>
          <a:p>
            <a:pPr marL="45720" indent="0">
              <a:buNone/>
            </a:pPr>
            <a:r>
              <a:rPr lang="ru-RU" dirty="0"/>
              <a:t> Он готовит нам обед:</a:t>
            </a:r>
          </a:p>
          <a:p>
            <a:pPr marL="45720" indent="0">
              <a:buNone/>
            </a:pPr>
            <a:r>
              <a:rPr lang="ru-RU" dirty="0"/>
              <a:t> Кашу, щи и винегрет.</a:t>
            </a:r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Воспитатель\Desktop\проект к дню сада фото\Безымянный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507425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6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496944" cy="3945592"/>
          </a:xfrm>
        </p:spPr>
        <p:txBody>
          <a:bodyPr/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Экскурсия </a:t>
            </a:r>
            <a:r>
              <a:rPr lang="ru-RU" sz="2800" b="1" dirty="0">
                <a:solidFill>
                  <a:srgbClr val="FF0000"/>
                </a:solidFill>
              </a:rPr>
              <a:t>в кабинет </a:t>
            </a:r>
            <a:r>
              <a:rPr lang="ru-RU" sz="2800" b="1" dirty="0" smtClean="0">
                <a:solidFill>
                  <a:srgbClr val="FF0000"/>
                </a:solidFill>
              </a:rPr>
              <a:t>врача»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познакомить детей с профессией врача и медицинской сестры. Воспитывать уважительное отношение к сотрудникам детского сада. Развивать у детей наблюдательность. Учить детей полно отвечать на вопросы, находить как можно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21682" r="17745" b="14616"/>
          <a:stretch/>
        </p:blipFill>
        <p:spPr bwMode="auto">
          <a:xfrm>
            <a:off x="1835696" y="2492896"/>
            <a:ext cx="553021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7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208912" cy="59046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«На  физкультуре»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ru-RU" dirty="0" smtClean="0"/>
              <a:t>«</a:t>
            </a:r>
            <a:r>
              <a:rPr lang="ru-RU" dirty="0"/>
              <a:t>Чтоб здоровыми нам быть</a:t>
            </a:r>
          </a:p>
          <a:p>
            <a:pPr marL="45720" indent="0" algn="ctr">
              <a:buNone/>
            </a:pPr>
            <a:r>
              <a:rPr lang="ru-RU" dirty="0"/>
              <a:t> </a:t>
            </a:r>
            <a:r>
              <a:rPr lang="ru-RU" dirty="0"/>
              <a:t> </a:t>
            </a:r>
            <a:r>
              <a:rPr lang="ru-RU" dirty="0" smtClean="0"/>
              <a:t>Нужно </a:t>
            </a:r>
            <a:r>
              <a:rPr lang="ru-RU" dirty="0"/>
              <a:t>детям непременно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</a:t>
            </a:r>
            <a:r>
              <a:rPr lang="ru-RU" dirty="0" smtClean="0"/>
              <a:t>          С </a:t>
            </a:r>
            <a:r>
              <a:rPr lang="ru-RU" dirty="0"/>
              <a:t>физкультурою дружить</a:t>
            </a:r>
            <a:r>
              <a:rPr lang="ru-RU" dirty="0" smtClean="0"/>
              <a:t>!»</a:t>
            </a: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познакомить детей </a:t>
            </a:r>
            <a:r>
              <a:rPr lang="ru-RU" dirty="0" smtClean="0"/>
              <a:t>с инструктором по физической культуре, физкультурным  </a:t>
            </a:r>
            <a:r>
              <a:rPr lang="ru-RU" dirty="0"/>
              <a:t>залом. Воспитывать уважительное отношение к сотрудникам детского сада.</a:t>
            </a:r>
          </a:p>
          <a:p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8725"/>
          <a:stretch/>
        </p:blipFill>
        <p:spPr bwMode="auto">
          <a:xfrm rot="1200000">
            <a:off x="5247703" y="3780544"/>
            <a:ext cx="3384376" cy="244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3" b="1744"/>
          <a:stretch/>
        </p:blipFill>
        <p:spPr bwMode="auto">
          <a:xfrm rot="-1200000">
            <a:off x="431025" y="3849065"/>
            <a:ext cx="3550515" cy="244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04664"/>
            <a:ext cx="8568952" cy="380157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В нашем садике родном мы танцуем и поем».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 Цель</a:t>
            </a:r>
            <a:r>
              <a:rPr lang="ru-RU" dirty="0"/>
              <a:t>: познакомить детей с </a:t>
            </a:r>
            <a:r>
              <a:rPr lang="ru-RU" dirty="0" smtClean="0"/>
              <a:t>музыкальным руководителем, музыкальным залом. Воспитывать уважительное отношение к сотрудникам детского сада. 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 bwMode="auto">
          <a:xfrm>
            <a:off x="119692" y="1972785"/>
            <a:ext cx="3779912" cy="24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2"/>
          <a:stretch/>
        </p:blipFill>
        <p:spPr bwMode="auto">
          <a:xfrm>
            <a:off x="5022149" y="2016162"/>
            <a:ext cx="3779912" cy="24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2"/>
          <a:stretch/>
        </p:blipFill>
        <p:spPr bwMode="auto">
          <a:xfrm>
            <a:off x="2699792" y="4124672"/>
            <a:ext cx="3751068" cy="241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87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568952" cy="3945592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Экскурсия по территории детского сада»</a:t>
            </a: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познакомить детей </a:t>
            </a:r>
            <a:r>
              <a:rPr lang="ru-RU" dirty="0" smtClean="0"/>
              <a:t>с территорией детского сада. </a:t>
            </a:r>
            <a:r>
              <a:rPr lang="ru-RU" dirty="0"/>
              <a:t>Развивать у детей наблюдательность. Учить детей </a:t>
            </a:r>
            <a:r>
              <a:rPr lang="ru-RU" dirty="0" smtClean="0"/>
              <a:t>отвечать </a:t>
            </a:r>
            <a:r>
              <a:rPr lang="ru-RU" dirty="0"/>
              <a:t>на </a:t>
            </a:r>
            <a:r>
              <a:rPr lang="ru-RU" dirty="0" smtClean="0"/>
              <a:t>вопросы полным предложением.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1"/>
          <a:stretch/>
        </p:blipFill>
        <p:spPr bwMode="auto">
          <a:xfrm>
            <a:off x="4873886" y="1777053"/>
            <a:ext cx="3573435" cy="234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4"/>
          <a:stretch/>
        </p:blipFill>
        <p:spPr bwMode="auto">
          <a:xfrm>
            <a:off x="587833" y="1887359"/>
            <a:ext cx="3455125" cy="224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 bwMode="auto">
          <a:xfrm>
            <a:off x="611560" y="4178560"/>
            <a:ext cx="3455125" cy="219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3"/>
          <a:stretch/>
        </p:blipFill>
        <p:spPr bwMode="auto">
          <a:xfrm>
            <a:off x="4860032" y="4133428"/>
            <a:ext cx="3573436" cy="223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06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280920" cy="387358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«Родители – наши помощники»</a:t>
            </a:r>
          </a:p>
          <a:p>
            <a:pPr marL="45720" indent="0">
              <a:buNone/>
            </a:pPr>
            <a:r>
              <a:rPr lang="ru-RU" dirty="0" smtClean="0"/>
              <a:t>Цель</a:t>
            </a:r>
            <a:r>
              <a:rPr lang="ru-RU" dirty="0" smtClean="0"/>
              <a:t>: </a:t>
            </a:r>
            <a:r>
              <a:rPr lang="ru-RU" dirty="0"/>
              <a:t>в</a:t>
            </a:r>
            <a:r>
              <a:rPr lang="ru-RU" dirty="0" smtClean="0"/>
              <a:t>ызвать </a:t>
            </a:r>
            <a:r>
              <a:rPr lang="ru-RU" dirty="0"/>
              <a:t>положительный </a:t>
            </a:r>
            <a:r>
              <a:rPr lang="ru-RU" dirty="0" smtClean="0"/>
              <a:t>отклик родителей, </a:t>
            </a:r>
            <a:r>
              <a:rPr lang="ru-RU" dirty="0"/>
              <a:t>желание активно участвовать в </a:t>
            </a:r>
            <a:r>
              <a:rPr lang="ru-RU" dirty="0" smtClean="0"/>
              <a:t>жизни группы и детского сада.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939813" cy="445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2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273342" cy="320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655840" cy="3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188582" cy="171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Рисунок 3" descr="https://d2gg9evh47fn9z.cloudfront.net/800px_COLOURBOX9774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2485332" cy="166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3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7776864" cy="59766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>
                <a:solidFill>
                  <a:srgbClr val="FF0000"/>
                </a:solidFill>
              </a:rPr>
              <a:t>К</a:t>
            </a:r>
            <a:r>
              <a:rPr lang="ru-RU" sz="2400" b="1" dirty="0" smtClean="0">
                <a:solidFill>
                  <a:srgbClr val="FF0000"/>
                </a:solidFill>
              </a:rPr>
              <a:t>ак всё начиналось…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7170" name="Picture 2" descr="C:\Users\Воспитатель\Desktop\проект к дню сада фото\Безымянный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081088"/>
            <a:ext cx="6249987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260627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5" y="260648"/>
            <a:ext cx="259228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55014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Рисунок 7" descr="https://st2.depositphotos.com/1967477/7536/v/950/depositphotos_75367821-stock-illustration-cartoon-happy-kids-sitting-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2123728" cy="148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7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424936" cy="302433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К</a:t>
            </a:r>
            <a:r>
              <a:rPr lang="ru-RU" sz="2800" b="1" dirty="0" smtClean="0">
                <a:solidFill>
                  <a:srgbClr val="FF0000"/>
                </a:solidFill>
              </a:rPr>
              <a:t> чему мы стремимся…»</a:t>
            </a:r>
          </a:p>
          <a:p>
            <a:pPr marL="45720" indent="0" algn="just">
              <a:buNone/>
            </a:pPr>
            <a:r>
              <a:rPr lang="ru-RU" dirty="0" smtClean="0"/>
              <a:t>     Дети </a:t>
            </a:r>
            <a:r>
              <a:rPr lang="ru-RU" dirty="0"/>
              <a:t>должны научиться уважительному отношению к сотрудникам детского сада, традициям и ценностям.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/>
              <a:t>У детей должно развиться чувство привязанности к детскому саду, чтобы детский сад стал действительно вторым домом и чтобы дети с удовольствием посещали детский сад.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6" b="20359"/>
          <a:stretch/>
        </p:blipFill>
        <p:spPr bwMode="auto">
          <a:xfrm>
            <a:off x="971600" y="2996952"/>
            <a:ext cx="723477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88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208912" cy="30575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         </a:t>
            </a:r>
            <a:r>
              <a:rPr lang="ru-RU" sz="4400" b="1" dirty="0" smtClean="0">
                <a:solidFill>
                  <a:srgbClr val="FF0000"/>
                </a:solidFill>
              </a:rPr>
              <a:t>ДОБРО </a:t>
            </a:r>
          </a:p>
          <a:p>
            <a:pPr marL="45720" indent="0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ПОЖАЛОВАТЬ!!!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4"/>
          <a:stretch/>
        </p:blipFill>
        <p:spPr bwMode="auto">
          <a:xfrm>
            <a:off x="5364088" y="367649"/>
            <a:ext cx="3505378" cy="537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Рисунок 10" descr="http://detskiysad007.narod.ru/2017-2018/0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3816424" cy="394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6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12511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Не прошло и месяца…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Воспитатель\Desktop\Безымянный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704856" cy="56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57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998984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7919142" cy="4968552"/>
          </a:xfrm>
        </p:spPr>
      </p:pic>
    </p:spTree>
    <p:extLst>
      <p:ext uri="{BB962C8B-B14F-4D97-AF65-F5344CB8AC3E}">
        <p14:creationId xmlns:p14="http://schemas.microsoft.com/office/powerpoint/2010/main" val="27253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640960" cy="1368152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Наши задачи</a:t>
            </a:r>
          </a:p>
          <a:p>
            <a:pPr marL="45720" indent="0" algn="ctr">
              <a:buNone/>
            </a:pPr>
            <a:r>
              <a:rPr lang="ru-RU" b="1" dirty="0" smtClean="0"/>
              <a:t>Познавательное </a:t>
            </a:r>
            <a:r>
              <a:rPr lang="ru-RU" b="1" dirty="0" smtClean="0"/>
              <a:t>развитие, развитие речи, художественная деятельность, игровая </a:t>
            </a:r>
            <a:r>
              <a:rPr lang="ru-RU" b="1" dirty="0" smtClean="0"/>
              <a:t>деятельность, формирование навыков самообслуживания.</a:t>
            </a:r>
            <a:endParaRPr lang="ru-RU" b="1" dirty="0" smtClean="0"/>
          </a:p>
          <a:p>
            <a:pPr marL="45720" lv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51" name="Picture 3" descr="C:\Users\Воспитатель\Desktop\проект к дню сада фото\Безымянный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68" y="3224078"/>
            <a:ext cx="4186786" cy="29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оспитатель\Desktop\проект к дню сада фото\Безымянный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84784"/>
            <a:ext cx="425534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20680"/>
          </a:xfrm>
        </p:spPr>
        <p:txBody>
          <a:bodyPr/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Наша группа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/>
              <a:t>  Цель: познакомить детей с групповой комнатой. Учить детей ориентироваться в групповом пространстве. Развивать чувство любви и гордости за свою группу.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00809"/>
            <a:ext cx="762191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18097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8894"/>
            <a:ext cx="6748463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9"/>
            <a:ext cx="28575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00179"/>
            <a:ext cx="28860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0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8064896" cy="5688632"/>
          </a:xfrm>
        </p:spPr>
        <p:txBody>
          <a:bodyPr/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В </a:t>
            </a:r>
            <a:r>
              <a:rPr lang="ru-RU" sz="2800" b="1" dirty="0">
                <a:solidFill>
                  <a:srgbClr val="FF0000"/>
                </a:solidFill>
              </a:rPr>
              <a:t>какие игры можно играть в нашей </a:t>
            </a:r>
            <a:r>
              <a:rPr lang="ru-RU" sz="2800" b="1" dirty="0" smtClean="0">
                <a:solidFill>
                  <a:srgbClr val="FF0000"/>
                </a:solidFill>
              </a:rPr>
              <a:t>группе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закрепить знания детей о местонахождении каждой игрушки. Запомнить правило « Каждой игрушке – свое место ». Учить детей осваивать элементарные ролевые и сюжетные игры. Вызывать гуманное отношение к игрушкам. Развивать фантазию детей.</a:t>
            </a:r>
          </a:p>
          <a:p>
            <a:endParaRPr lang="ru-RU" dirty="0"/>
          </a:p>
        </p:txBody>
      </p:sp>
      <p:pic>
        <p:nvPicPr>
          <p:cNvPr id="6146" name="Picture 2" descr="C:\Users\Воспитатель\Desktop\проект к дню сада фото\Безымянный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6422479" cy="37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3567" r="7192" b="15635"/>
          <a:stretch/>
        </p:blipFill>
        <p:spPr bwMode="auto">
          <a:xfrm>
            <a:off x="323528" y="411262"/>
            <a:ext cx="3857212" cy="265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7099" r="4660" b="14803"/>
          <a:stretch/>
        </p:blipFill>
        <p:spPr bwMode="auto">
          <a:xfrm>
            <a:off x="4788024" y="404664"/>
            <a:ext cx="37444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8"/>
          <a:stretch/>
        </p:blipFill>
        <p:spPr bwMode="auto">
          <a:xfrm>
            <a:off x="395536" y="3635388"/>
            <a:ext cx="3744416" cy="26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9" b="14848"/>
          <a:stretch/>
        </p:blipFill>
        <p:spPr bwMode="auto">
          <a:xfrm>
            <a:off x="4785070" y="3635388"/>
            <a:ext cx="3747370" cy="26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38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280920" cy="5684568"/>
          </a:xfrm>
        </p:spPr>
        <p:txBody>
          <a:bodyPr>
            <a:normAutofit lnSpcReduction="10000"/>
          </a:bodyPr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Труд </a:t>
            </a:r>
            <a:r>
              <a:rPr lang="ru-RU" sz="2800" b="1" dirty="0">
                <a:solidFill>
                  <a:srgbClr val="FF0000"/>
                </a:solidFill>
              </a:rPr>
              <a:t>помощника </a:t>
            </a:r>
            <a:r>
              <a:rPr lang="ru-RU" sz="2800" b="1" dirty="0" smtClean="0">
                <a:solidFill>
                  <a:srgbClr val="FF0000"/>
                </a:solidFill>
              </a:rPr>
              <a:t>воспитателя»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познакомить детей с трудом помощника воспитателя. Закрепить названия предметов и орудий труда. Воспитывать уважение к труду взрослых. Продолжать знакомить детей с опасными предметами в целях безопасности жизни и здоровья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 smtClean="0"/>
              <a:t>                                                   </a:t>
            </a:r>
            <a:r>
              <a:rPr lang="ru-RU" dirty="0"/>
              <a:t>Все поели, поднялись</a:t>
            </a:r>
          </a:p>
          <a:p>
            <a:pPr marL="45720" indent="0">
              <a:buNone/>
            </a:pPr>
            <a:r>
              <a:rPr lang="ru-RU" dirty="0" smtClean="0"/>
              <a:t>                                                   И </a:t>
            </a:r>
            <a:r>
              <a:rPr lang="ru-RU" dirty="0"/>
              <a:t>к игрушкам разошлись.</a:t>
            </a:r>
          </a:p>
          <a:p>
            <a:pPr marL="45720" indent="0">
              <a:buNone/>
            </a:pPr>
            <a:r>
              <a:rPr lang="ru-RU" dirty="0"/>
              <a:t>  </a:t>
            </a:r>
            <a:r>
              <a:rPr lang="ru-RU" dirty="0" smtClean="0"/>
              <a:t>                                                 Стали </a:t>
            </a:r>
            <a:r>
              <a:rPr lang="ru-RU" dirty="0"/>
              <a:t>дети развлекаться.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</a:t>
            </a:r>
            <a:r>
              <a:rPr lang="ru-RU" dirty="0"/>
              <a:t>Кто же будет убираться?</a:t>
            </a:r>
          </a:p>
          <a:p>
            <a:pPr marL="45720" indent="0">
              <a:buNone/>
            </a:pPr>
            <a:r>
              <a:rPr lang="ru-RU" dirty="0" smtClean="0"/>
              <a:t>                                                   Кто </a:t>
            </a:r>
            <a:r>
              <a:rPr lang="ru-RU" dirty="0"/>
              <a:t>посуду унесет?</a:t>
            </a:r>
          </a:p>
          <a:p>
            <a:pPr marL="45720" indent="0">
              <a:buNone/>
            </a:pPr>
            <a:r>
              <a:rPr lang="ru-RU" dirty="0"/>
              <a:t>  </a:t>
            </a:r>
            <a:r>
              <a:rPr lang="ru-RU" dirty="0" smtClean="0"/>
              <a:t>                                                 Кто </a:t>
            </a:r>
            <a:r>
              <a:rPr lang="ru-RU" dirty="0"/>
              <a:t>столы потом протрет?</a:t>
            </a:r>
          </a:p>
          <a:p>
            <a:pPr marL="45720" indent="0">
              <a:buNone/>
            </a:pPr>
            <a:r>
              <a:rPr lang="ru-RU" dirty="0" smtClean="0"/>
              <a:t>                      </a:t>
            </a:r>
            <a:endParaRPr lang="ru-RU" dirty="0"/>
          </a:p>
          <a:p>
            <a:endParaRPr lang="ru-RU" dirty="0"/>
          </a:p>
        </p:txBody>
      </p:sp>
      <p:pic>
        <p:nvPicPr>
          <p:cNvPr id="5122" name="Picture 2" descr="C:\Users\Воспитатель\Desktop\проект к дню сада фото\Безымянный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59350"/>
            <a:ext cx="4373257" cy="275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3945592"/>
          </a:xfrm>
        </p:spPr>
        <p:txBody>
          <a:bodyPr/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Мы </a:t>
            </a:r>
            <a:r>
              <a:rPr lang="ru-RU" sz="2800" b="1" dirty="0">
                <a:solidFill>
                  <a:srgbClr val="FF0000"/>
                </a:solidFill>
              </a:rPr>
              <a:t>помощники </a:t>
            </a:r>
            <a:r>
              <a:rPr lang="ru-RU" sz="2800" b="1" dirty="0" smtClean="0">
                <a:solidFill>
                  <a:srgbClr val="FF0000"/>
                </a:solidFill>
              </a:rPr>
              <a:t>взрослых»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закрепить знания детей о работе помощника воспитателя, предметах и орудиях труда. Продолжать воспитывать уважение к труду взрослых, вызывать желание быть активным помощником. Развивать самостоятельность у детей, умение контролировать свои действия.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405765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7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568952" cy="3945592"/>
          </a:xfrm>
        </p:spPr>
        <p:txBody>
          <a:bodyPr/>
          <a:lstStyle/>
          <a:p>
            <a:pPr marL="45720" lv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Мои друзья»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 smtClean="0"/>
              <a:t>  Цель</a:t>
            </a:r>
            <a:r>
              <a:rPr lang="ru-RU" dirty="0"/>
              <a:t>: учить детей доброжелательно относиться к детям и взрослым в детском саду. Развивать чувство уверенности в самом себе, чувство коллективизма. Развивать эмоциональную отзывчивость. Совершенствовать себя как личность через общение с людьми.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t="-13123" r="20705" b="13123"/>
          <a:stretch/>
        </p:blipFill>
        <p:spPr bwMode="auto">
          <a:xfrm rot="960000">
            <a:off x="5350353" y="2067855"/>
            <a:ext cx="3009999" cy="429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Воспитатель\Desktop\проект к дню сада фото\DSCN01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r="10719" b="15022"/>
          <a:stretch/>
        </p:blipFill>
        <p:spPr bwMode="auto">
          <a:xfrm rot="-960000">
            <a:off x="721102" y="2874318"/>
            <a:ext cx="3418930" cy="287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472</TotalTime>
  <Words>740</Words>
  <Application>Microsoft Office PowerPoint</Application>
  <PresentationFormat>Экран (4:3)</PresentationFormat>
  <Paragraphs>67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 «Здравствуй,    детский сад!»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прошло и месяца…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«Наш любимый детский сад</dc:title>
  <dc:creator>Воспитатель</dc:creator>
  <cp:lastModifiedBy>Воспитатель</cp:lastModifiedBy>
  <cp:revision>38</cp:revision>
  <dcterms:created xsi:type="dcterms:W3CDTF">2018-10-28T17:26:22Z</dcterms:created>
  <dcterms:modified xsi:type="dcterms:W3CDTF">2018-12-11T16:21:00Z</dcterms:modified>
</cp:coreProperties>
</file>