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72" r:id="rId3"/>
    <p:sldId id="262" r:id="rId4"/>
    <p:sldId id="261" r:id="rId5"/>
    <p:sldId id="265" r:id="rId6"/>
    <p:sldId id="267" r:id="rId7"/>
    <p:sldId id="266" r:id="rId8"/>
    <p:sldId id="268" r:id="rId9"/>
    <p:sldId id="269" r:id="rId10"/>
    <p:sldId id="264" r:id="rId11"/>
    <p:sldId id="273" r:id="rId12"/>
    <p:sldId id="270" r:id="rId13"/>
    <p:sldId id="271" r:id="rId14"/>
    <p:sldId id="277" r:id="rId15"/>
    <p:sldId id="263" r:id="rId16"/>
    <p:sldId id="274" r:id="rId17"/>
    <p:sldId id="276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0888BE-E7A8-4315-A210-D7FA1D05588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E112D5-153B-46A2-AB7C-CFA6CB624C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036" y="238622"/>
            <a:ext cx="79984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«Детский сад № 112»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Весну встречаем,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Мамочек любимых поздравляем!</a:t>
            </a:r>
          </a:p>
          <a:p>
            <a:pPr algn="ctr"/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036" y="2790262"/>
            <a:ext cx="2828678" cy="3853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4033301"/>
            <a:ext cx="3557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Подготовили: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учитель-дефектолог: Л.В. Мякутина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             воспитатели: Т.С. Бутурлина, 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</a:rPr>
              <a:t>                                   Д.А. Зарубина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683" y="5996226"/>
            <a:ext cx="352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группа № 1 «</a:t>
            </a:r>
            <a:r>
              <a:rPr lang="ru-RU" sz="1600" b="1" dirty="0" err="1" smtClean="0">
                <a:solidFill>
                  <a:srgbClr val="7030A0"/>
                </a:solidFill>
              </a:rPr>
              <a:t>Семицветик</a:t>
            </a:r>
            <a:r>
              <a:rPr lang="ru-RU" sz="1600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март, 2019 г.</a:t>
            </a:r>
            <a:endParaRPr lang="ru-RU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145396"/>
            <a:ext cx="51748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Родную нашу мамочку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Поздравим с женским днём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 песенку про солнышко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Для неё споём!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63" y="1988840"/>
            <a:ext cx="6419822" cy="463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9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62" y="1628800"/>
            <a:ext cx="3513838" cy="468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513838" cy="468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271610"/>
            <a:ext cx="6936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А ещё стихи расскажем!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3127" y="246584"/>
            <a:ext cx="6320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Для любимых мамочек, 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</a:rPr>
              <a:t>с</a:t>
            </a:r>
            <a:r>
              <a:rPr lang="ru-RU" sz="4000" b="1" dirty="0" smtClean="0">
                <a:solidFill>
                  <a:srgbClr val="7030A0"/>
                </a:solidFill>
              </a:rPr>
              <a:t>делаем подарочки!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88491"/>
            <a:ext cx="3456384" cy="5153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99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213663"/>
            <a:ext cx="6363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Нам на месте не сидится,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Любим мы повеселиться!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b="14"/>
          <a:stretch/>
        </p:blipFill>
        <p:spPr>
          <a:xfrm rot="479429">
            <a:off x="4597496" y="2812628"/>
            <a:ext cx="4354269" cy="354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b="-849"/>
          <a:stretch/>
        </p:blipFill>
        <p:spPr>
          <a:xfrm rot="21302642">
            <a:off x="162119" y="1742180"/>
            <a:ext cx="4375244" cy="357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1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019872" cy="301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93" y="188640"/>
            <a:ext cx="4019872" cy="301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9038"/>
            <a:ext cx="4019872" cy="301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93" y="3567241"/>
            <a:ext cx="4019872" cy="301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6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9668" y="210638"/>
            <a:ext cx="54361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Мишка, мишка – хватит спать,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Мы хотим с тобой играть!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Мишка, </a:t>
            </a:r>
            <a:r>
              <a:rPr lang="ru-RU" sz="2800" b="1" dirty="0" err="1">
                <a:solidFill>
                  <a:srgbClr val="7030A0"/>
                </a:solidFill>
              </a:rPr>
              <a:t>м</a:t>
            </a:r>
            <a:r>
              <a:rPr lang="ru-RU" sz="2800" b="1" dirty="0" err="1" smtClean="0">
                <a:solidFill>
                  <a:srgbClr val="7030A0"/>
                </a:solidFill>
              </a:rPr>
              <a:t>ишенька</a:t>
            </a:r>
            <a:r>
              <a:rPr lang="ru-RU" sz="2800" b="1" dirty="0" smtClean="0">
                <a:solidFill>
                  <a:srgbClr val="7030A0"/>
                </a:solidFill>
              </a:rPr>
              <a:t>, вставай, 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 ребяток догоняй!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76" y="2026520"/>
            <a:ext cx="6288866" cy="471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16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554" y="169882"/>
            <a:ext cx="7351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7030A0"/>
                </a:solidFill>
              </a:rPr>
              <a:t>Ласковое </a:t>
            </a:r>
            <a:r>
              <a:rPr lang="ru-RU" sz="2000" b="1" dirty="0" smtClean="0">
                <a:solidFill>
                  <a:srgbClr val="7030A0"/>
                </a:solidFill>
              </a:rPr>
              <a:t>солнышко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светит </a:t>
            </a:r>
            <a:r>
              <a:rPr lang="ru-RU" sz="2000" b="1" dirty="0">
                <a:solidFill>
                  <a:srgbClr val="7030A0"/>
                </a:solidFill>
              </a:rPr>
              <a:t>нам с тобою,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  </a:t>
            </a:r>
            <a:r>
              <a:rPr lang="ru-RU" sz="2000" b="1" dirty="0" smtClean="0">
                <a:solidFill>
                  <a:srgbClr val="7030A0"/>
                </a:solidFill>
              </a:rPr>
              <a:t>Гладит </a:t>
            </a:r>
            <a:r>
              <a:rPr lang="ru-RU" sz="2000" b="1" dirty="0">
                <a:solidFill>
                  <a:srgbClr val="7030A0"/>
                </a:solidFill>
              </a:rPr>
              <a:t>по </a:t>
            </a:r>
            <a:r>
              <a:rPr lang="ru-RU" sz="2000" b="1" dirty="0" smtClean="0">
                <a:solidFill>
                  <a:srgbClr val="7030A0"/>
                </a:solidFill>
              </a:rPr>
              <a:t>головушке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лучиком-рукою.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  </a:t>
            </a:r>
            <a:r>
              <a:rPr lang="ru-RU" sz="2000" b="1" dirty="0" smtClean="0">
                <a:solidFill>
                  <a:srgbClr val="7030A0"/>
                </a:solidFill>
              </a:rPr>
              <a:t>Показалась тучка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и </a:t>
            </a:r>
            <a:r>
              <a:rPr lang="ru-RU" sz="2000" b="1" dirty="0">
                <a:solidFill>
                  <a:srgbClr val="7030A0"/>
                </a:solidFill>
              </a:rPr>
              <a:t>полился </a:t>
            </a:r>
            <a:r>
              <a:rPr lang="ru-RU" sz="2000" b="1" dirty="0" smtClean="0">
                <a:solidFill>
                  <a:srgbClr val="7030A0"/>
                </a:solidFill>
              </a:rPr>
              <a:t>дождик!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 </a:t>
            </a:r>
            <a:r>
              <a:rPr lang="ru-RU" sz="2000" b="1" dirty="0" smtClean="0">
                <a:solidFill>
                  <a:srgbClr val="7030A0"/>
                </a:solidFill>
              </a:rPr>
              <a:t> Эй</a:t>
            </a:r>
            <a:r>
              <a:rPr lang="ru-RU" sz="2000" b="1" dirty="0">
                <a:solidFill>
                  <a:srgbClr val="7030A0"/>
                </a:solidFill>
              </a:rPr>
              <a:t>, быстрей, </a:t>
            </a:r>
            <a:r>
              <a:rPr lang="ru-RU" sz="2000" b="1" dirty="0" smtClean="0">
                <a:solidFill>
                  <a:srgbClr val="7030A0"/>
                </a:solidFill>
              </a:rPr>
              <a:t>ребятки,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прячьтесь </a:t>
            </a:r>
            <a:r>
              <a:rPr lang="ru-RU" sz="2000" b="1" dirty="0">
                <a:solidFill>
                  <a:srgbClr val="7030A0"/>
                </a:solidFill>
              </a:rPr>
              <a:t>все под зонтик!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07618"/>
            <a:ext cx="4675989" cy="350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7" y="1700808"/>
            <a:ext cx="4921572" cy="369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45" y="1700808"/>
            <a:ext cx="1424412" cy="14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6554" y="297522"/>
            <a:ext cx="699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Очень сказки я </a:t>
            </a:r>
            <a:r>
              <a:rPr lang="ru-RU" sz="2400" b="1" dirty="0" smtClean="0">
                <a:solidFill>
                  <a:srgbClr val="7030A0"/>
                </a:solidFill>
              </a:rPr>
              <a:t>люблю, с </a:t>
            </a:r>
            <a:r>
              <a:rPr lang="ru-RU" sz="2400" b="1" dirty="0">
                <a:solidFill>
                  <a:srgbClr val="7030A0"/>
                </a:solidFill>
              </a:rPr>
              <a:t>мамой их читаю.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Всех героев </a:t>
            </a:r>
            <a:r>
              <a:rPr lang="ru-RU" sz="2400" b="1" dirty="0" smtClean="0">
                <a:solidFill>
                  <a:srgbClr val="7030A0"/>
                </a:solidFill>
              </a:rPr>
              <a:t>узнаю,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всех </a:t>
            </a:r>
            <a:r>
              <a:rPr lang="ru-RU" sz="2400" b="1" dirty="0">
                <a:solidFill>
                  <a:srgbClr val="7030A0"/>
                </a:solidFill>
              </a:rPr>
              <a:t>прекрасно знаю.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542728"/>
            <a:ext cx="6301975" cy="4726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58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7020272" cy="526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253480"/>
            <a:ext cx="6110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встреч!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0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48" y="259532"/>
            <a:ext cx="1285035" cy="1296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376" y="236712"/>
            <a:ext cx="784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Солнышко лучистое улыбнулось нам,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Наступает праздник – праздник наших мам!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4" y="1340768"/>
            <a:ext cx="7452320" cy="4964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58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33" y="619231"/>
            <a:ext cx="3624792" cy="48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2" y="1885109"/>
            <a:ext cx="3453798" cy="46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19284"/>
            <a:ext cx="3656358" cy="487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6" y="1577380"/>
            <a:ext cx="3656358" cy="487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4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1" y="1542728"/>
            <a:ext cx="3863813" cy="515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4224"/>
            <a:ext cx="388843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1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2" y="1700808"/>
            <a:ext cx="3699816" cy="493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378042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7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585846" cy="47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585846" cy="47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0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246584"/>
            <a:ext cx="1285035" cy="1296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76" y="476672"/>
            <a:ext cx="3834798" cy="511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1278"/>
            <a:ext cx="3654034" cy="487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9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285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710364" cy="494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2" y="1620781"/>
            <a:ext cx="3723878" cy="496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133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144323</dc:creator>
  <cp:lastModifiedBy>1</cp:lastModifiedBy>
  <cp:revision>15</cp:revision>
  <dcterms:created xsi:type="dcterms:W3CDTF">2019-03-28T18:07:51Z</dcterms:created>
  <dcterms:modified xsi:type="dcterms:W3CDTF">2019-03-29T08:26:33Z</dcterms:modified>
</cp:coreProperties>
</file>