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48"/>
  </p:handoutMasterIdLst>
  <p:sldIdLst>
    <p:sldId id="256" r:id="rId2"/>
    <p:sldId id="309" r:id="rId3"/>
    <p:sldId id="317" r:id="rId4"/>
    <p:sldId id="257" r:id="rId5"/>
    <p:sldId id="294" r:id="rId6"/>
    <p:sldId id="268" r:id="rId7"/>
    <p:sldId id="313" r:id="rId8"/>
    <p:sldId id="315" r:id="rId9"/>
    <p:sldId id="316" r:id="rId10"/>
    <p:sldId id="314" r:id="rId11"/>
    <p:sldId id="318" r:id="rId12"/>
    <p:sldId id="320" r:id="rId13"/>
    <p:sldId id="319" r:id="rId14"/>
    <p:sldId id="321" r:id="rId15"/>
    <p:sldId id="322" r:id="rId16"/>
    <p:sldId id="323" r:id="rId17"/>
    <p:sldId id="324" r:id="rId18"/>
    <p:sldId id="312" r:id="rId19"/>
    <p:sldId id="311" r:id="rId20"/>
    <p:sldId id="310" r:id="rId21"/>
    <p:sldId id="267" r:id="rId22"/>
    <p:sldId id="266" r:id="rId23"/>
    <p:sldId id="296" r:id="rId24"/>
    <p:sldId id="261" r:id="rId25"/>
    <p:sldId id="325" r:id="rId26"/>
    <p:sldId id="330" r:id="rId27"/>
    <p:sldId id="332" r:id="rId28"/>
    <p:sldId id="329" r:id="rId29"/>
    <p:sldId id="333" r:id="rId30"/>
    <p:sldId id="280" r:id="rId31"/>
    <p:sldId id="279" r:id="rId32"/>
    <p:sldId id="339" r:id="rId33"/>
    <p:sldId id="301" r:id="rId34"/>
    <p:sldId id="326" r:id="rId35"/>
    <p:sldId id="295" r:id="rId36"/>
    <p:sldId id="328" r:id="rId37"/>
    <p:sldId id="304" r:id="rId38"/>
    <p:sldId id="331" r:id="rId39"/>
    <p:sldId id="327" r:id="rId40"/>
    <p:sldId id="338" r:id="rId41"/>
    <p:sldId id="337" r:id="rId42"/>
    <p:sldId id="336" r:id="rId43"/>
    <p:sldId id="335" r:id="rId44"/>
    <p:sldId id="270" r:id="rId45"/>
    <p:sldId id="307" r:id="rId46"/>
    <p:sldId id="27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FF693-CF47-47FA-9D8E-6FBF1A5642AF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3D5BC-D823-4744-8847-FC1A3D662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8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448CE6-5758-444F-B3F6-068C27111E33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DE5719-0DB1-44C8-BEBC-3BE75019F7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2792"/>
            <a:ext cx="8496944" cy="2460104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  «Наш любимый </a:t>
            </a:r>
            <a:br>
              <a:rPr lang="ru-RU" dirty="0" smtClean="0"/>
            </a:br>
            <a:r>
              <a:rPr lang="ru-RU" dirty="0" smtClean="0"/>
              <a:t>               детский сад»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55" y="2276873"/>
            <a:ext cx="6459537" cy="382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75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1" b="17778"/>
          <a:stretch/>
        </p:blipFill>
        <p:spPr bwMode="auto">
          <a:xfrm>
            <a:off x="251520" y="332656"/>
            <a:ext cx="493400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0" t="17383" r="11778" b="13939"/>
          <a:stretch/>
        </p:blipFill>
        <p:spPr bwMode="auto">
          <a:xfrm>
            <a:off x="4716016" y="2587828"/>
            <a:ext cx="4235355" cy="39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st2.depositphotos.com/1967477/7536/v/950/depositphotos_75367821-stock-illustration-cartoon-happy-kids-sitting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25144"/>
            <a:ext cx="2123728" cy="148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251"/>
            <a:ext cx="2188582" cy="171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4568295" cy="79208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Поем и танцуем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3" r="25233" b="13487"/>
          <a:stretch/>
        </p:blipFill>
        <p:spPr bwMode="auto">
          <a:xfrm>
            <a:off x="1043607" y="1268760"/>
            <a:ext cx="715474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0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9158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89" y="1"/>
            <a:ext cx="4558811" cy="341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b="13250"/>
          <a:stretch/>
        </p:blipFill>
        <p:spPr bwMode="auto">
          <a:xfrm>
            <a:off x="0" y="3434220"/>
            <a:ext cx="4619898" cy="342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9648" b="14176"/>
          <a:stretch/>
        </p:blipFill>
        <p:spPr bwMode="auto">
          <a:xfrm>
            <a:off x="4499992" y="3419108"/>
            <a:ext cx="4644008" cy="34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77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3560183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Пьём коктейль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r="11889" b="7573"/>
          <a:stretch/>
        </p:blipFill>
        <p:spPr bwMode="auto">
          <a:xfrm rot="-840000">
            <a:off x="282416" y="1936486"/>
            <a:ext cx="4082510" cy="28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9" t="10507" r="9873" b="5928"/>
          <a:stretch/>
        </p:blipFill>
        <p:spPr bwMode="auto">
          <a:xfrm rot="1020000">
            <a:off x="4668790" y="1966852"/>
            <a:ext cx="4150254" cy="284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8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3229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28" y="3356992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s://pravschool-angarsk.ru/images/news/2018.02.12/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4786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td2.mycdn.me/image?id=859726709176&amp;t=20&amp;plc=WEB&amp;tkn=*vNu2YS-ZwNpruGd6HBSNcqGGN-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408045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Крепко спим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24744"/>
            <a:ext cx="729681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2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696744" cy="502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107340"/>
            <a:ext cx="425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Ну, очень крепко!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784319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6"/>
                </a:solidFill>
              </a:rPr>
              <a:t>Ходим на спектакли</a:t>
            </a:r>
            <a:endParaRPr lang="ru-RU" sz="3600" dirty="0">
              <a:solidFill>
                <a:schemeClr val="accent6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32379"/>
          <a:stretch/>
        </p:blipFill>
        <p:spPr bwMode="auto">
          <a:xfrm>
            <a:off x="179512" y="908720"/>
            <a:ext cx="5168480" cy="31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356233" cy="32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5" y="29700"/>
            <a:ext cx="5992657" cy="449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664195"/>
            <a:ext cx="5472715" cy="410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53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4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1303"/>
            <a:ext cx="882047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8494"/>
            <a:ext cx="1036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МДОУ «Детский сад № 112»  Р</a:t>
            </a:r>
            <a:r>
              <a:rPr lang="ru-RU" sz="3600" i="1" dirty="0" smtClean="0">
                <a:solidFill>
                  <a:schemeClr val="accent4"/>
                </a:solidFill>
              </a:rPr>
              <a:t>А</a:t>
            </a:r>
            <a:r>
              <a:rPr lang="ru-RU" sz="3600" i="1" dirty="0" smtClean="0">
                <a:solidFill>
                  <a:srgbClr val="FFFF00"/>
                </a:solidFill>
              </a:rPr>
              <a:t>Д</a:t>
            </a:r>
            <a:r>
              <a:rPr lang="ru-RU" sz="3600" i="1" dirty="0" smtClean="0">
                <a:solidFill>
                  <a:srgbClr val="00B050"/>
                </a:solidFill>
              </a:rPr>
              <a:t>У</a:t>
            </a:r>
            <a:r>
              <a:rPr lang="ru-RU" sz="3600" i="1" dirty="0" smtClean="0">
                <a:solidFill>
                  <a:srgbClr val="00B0F0"/>
                </a:solidFill>
              </a:rPr>
              <a:t>Г</a:t>
            </a:r>
            <a:r>
              <a:rPr lang="ru-RU" sz="3600" i="1" dirty="0" smtClean="0">
                <a:solidFill>
                  <a:srgbClr val="0070C0"/>
                </a:solidFill>
              </a:rPr>
              <a:t>А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</a:rPr>
              <a:t>!!!</a:t>
            </a:r>
            <a:endParaRPr lang="ru-RU" sz="36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76" y="2996951"/>
            <a:ext cx="5128863" cy="384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" y="0"/>
            <a:ext cx="5052820" cy="378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3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6638" b="13204"/>
          <a:stretch/>
        </p:blipFill>
        <p:spPr bwMode="auto">
          <a:xfrm>
            <a:off x="395536" y="692696"/>
            <a:ext cx="850016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88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640960" cy="64807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FFFF00"/>
                </a:solidFill>
              </a:rPr>
              <a:t>Мы очень любознательны</a:t>
            </a:r>
            <a:endParaRPr lang="ru-RU" sz="36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2051" name="Picture 3" descr="C:\Users\Воспитатель\Desktop\проект к дню сада фото\Безымянный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3131"/>
            <a:ext cx="3761606" cy="267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оспитатель\Desktop\проект к дню сада фото\Безымянный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744416" cy="27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3567" r="7192" b="15635"/>
          <a:stretch/>
        </p:blipFill>
        <p:spPr bwMode="auto">
          <a:xfrm>
            <a:off x="323528" y="411262"/>
            <a:ext cx="3857212" cy="265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7099" r="4660" b="14803"/>
          <a:stretch/>
        </p:blipFill>
        <p:spPr bwMode="auto">
          <a:xfrm>
            <a:off x="4788024" y="404664"/>
            <a:ext cx="3744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8"/>
          <a:stretch/>
        </p:blipFill>
        <p:spPr bwMode="auto">
          <a:xfrm>
            <a:off x="395536" y="3635388"/>
            <a:ext cx="3744416" cy="26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9" b="14848"/>
          <a:stretch/>
        </p:blipFill>
        <p:spPr bwMode="auto">
          <a:xfrm>
            <a:off x="4785070" y="3635388"/>
            <a:ext cx="3747370" cy="26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3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43808" y="0"/>
            <a:ext cx="3312368" cy="390842"/>
          </a:xfrm>
        </p:spPr>
        <p:txBody>
          <a:bodyPr>
            <a:noAutofit/>
          </a:bodyPr>
          <a:lstStyle/>
          <a:p>
            <a:pPr marL="45720" lvl="0" indent="0" algn="ctr"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Научились дружить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8195" name="Picture 3" descr="C:\Users\Воспитатель\Desktop\проект к дню сада фото\DSCN01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r="10719" b="15022"/>
          <a:stretch/>
        </p:blipFill>
        <p:spPr bwMode="auto">
          <a:xfrm rot="-960000">
            <a:off x="584645" y="1553437"/>
            <a:ext cx="3928838" cy="330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-13123" r="20705" b="13123"/>
          <a:stretch/>
        </p:blipFill>
        <p:spPr bwMode="auto">
          <a:xfrm rot="960000">
            <a:off x="4632182" y="830686"/>
            <a:ext cx="3866246" cy="551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08455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B0F0"/>
                </a:solidFill>
              </a:rPr>
              <a:t>Завели новые знакомства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7"/>
          <a:stretch/>
        </p:blipFill>
        <p:spPr bwMode="auto">
          <a:xfrm>
            <a:off x="13855" y="1052736"/>
            <a:ext cx="3532586" cy="22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1"/>
          <a:stretch/>
        </p:blipFill>
        <p:spPr bwMode="auto">
          <a:xfrm>
            <a:off x="2625138" y="2547239"/>
            <a:ext cx="3384376" cy="217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6672" r="16541" b="13881"/>
          <a:stretch/>
        </p:blipFill>
        <p:spPr bwMode="auto">
          <a:xfrm>
            <a:off x="5652120" y="4005064"/>
            <a:ext cx="3203848" cy="252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2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Отмечаем праздники!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t="24666"/>
          <a:stretch/>
        </p:blipFill>
        <p:spPr bwMode="auto">
          <a:xfrm>
            <a:off x="124629" y="908721"/>
            <a:ext cx="4477918" cy="317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231141" cy="317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b="15205"/>
          <a:stretch/>
        </p:blipFill>
        <p:spPr bwMode="auto">
          <a:xfrm>
            <a:off x="4897173" y="3666333"/>
            <a:ext cx="4012841" cy="294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3"/>
          <a:stretch/>
        </p:blipFill>
        <p:spPr bwMode="auto">
          <a:xfrm>
            <a:off x="138728" y="3717032"/>
            <a:ext cx="4463819" cy="284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7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818954" cy="642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https://im0-tub-ru.yandex.net/i?id=a7ec8664c68adf058b383d2913e30c9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174"/>
            <a:ext cx="1863541" cy="23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im0-tub-ru.yandex.net/i?id=a7ec8664c68adf058b383d2913e30c9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6" y="3356992"/>
            <a:ext cx="1863541" cy="23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s://im0-tub-ru.yandex.net/i?id=a7ec8664c68adf058b383d2913e30c9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95" y="3573016"/>
            <a:ext cx="1863541" cy="23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s://im0-tub-ru.yandex.net/i?id=a7ec8664c68adf058b383d2913e30c9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96" y="260648"/>
            <a:ext cx="1863541" cy="23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7261"/>
          <a:stretch/>
        </p:blipFill>
        <p:spPr bwMode="auto">
          <a:xfrm>
            <a:off x="172627" y="59603"/>
            <a:ext cx="3535277" cy="326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/>
          <a:stretch/>
        </p:blipFill>
        <p:spPr bwMode="auto">
          <a:xfrm>
            <a:off x="4753867" y="104485"/>
            <a:ext cx="3653150" cy="310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5825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3" t="387" r="6155" b="-387"/>
          <a:stretch/>
        </p:blipFill>
        <p:spPr bwMode="auto">
          <a:xfrm>
            <a:off x="5940152" y="3429000"/>
            <a:ext cx="3004457" cy="319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 descr="http://galerey-room.ru/images/092444_141940228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79" y="3358095"/>
            <a:ext cx="1678322" cy="16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https://rostov.elkitorg.ru/wa-data/public/shop/products/10/58/5810/images/9307/9307.750x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35" y="5190769"/>
            <a:ext cx="1293409" cy="130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https://static6.depositphotos.com/1081688/575/v/450/depositphotos_5759682-stock-illustration-collection-of-snowflake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235"/>
          <a:stretch/>
        </p:blipFill>
        <p:spPr bwMode="auto">
          <a:xfrm>
            <a:off x="3692367" y="119594"/>
            <a:ext cx="1061499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840425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182335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http://www.igrushki-rukami-svoimi.ru/wp-content/uploads/2016/11/Kak-sdelat-snegurochku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5" y="332656"/>
            <a:ext cx="2585353" cy="183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https://i.pinimg.com/736x/1a/75/8c/1a758c5c2a024d706f6f0e6b0f55521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66" y="5229200"/>
            <a:ext cx="1278603" cy="14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13542" b="12555"/>
          <a:stretch/>
        </p:blipFill>
        <p:spPr bwMode="auto">
          <a:xfrm>
            <a:off x="323528" y="3645024"/>
            <a:ext cx="4416630" cy="273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7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20680"/>
          </a:xfrm>
        </p:spPr>
        <p:txBody>
          <a:bodyPr/>
          <a:lstStyle/>
          <a:p>
            <a:pPr marL="45720" lv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Наша группа СМЕШАРИКИ</a:t>
            </a:r>
            <a:endParaRPr lang="ru-RU" sz="32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dirty="0"/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36712"/>
            <a:ext cx="7621910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72" y="836712"/>
            <a:ext cx="18097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24583"/>
            <a:ext cx="6987293" cy="328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51001"/>
            <a:ext cx="3433564" cy="256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51001"/>
            <a:ext cx="3499143" cy="256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оспитатель\Desktop\проект к дню сада фото\Безымянный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4784"/>
            <a:ext cx="5185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568952" cy="59046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Знакомимся </a:t>
            </a:r>
            <a:r>
              <a:rPr lang="ru-RU" sz="2800" b="1" dirty="0">
                <a:solidFill>
                  <a:srgbClr val="002060"/>
                </a:solidFill>
              </a:rPr>
              <a:t>со взрослыми в детском </a:t>
            </a:r>
            <a:r>
              <a:rPr lang="ru-RU" sz="2800" b="1" dirty="0" smtClean="0">
                <a:solidFill>
                  <a:srgbClr val="002060"/>
                </a:solidFill>
              </a:rPr>
              <a:t>саду</a:t>
            </a:r>
            <a:endParaRPr lang="ru-RU" sz="2800" dirty="0"/>
          </a:p>
          <a:p>
            <a:pPr marL="45720" indent="0">
              <a:buNone/>
            </a:pPr>
            <a:r>
              <a:rPr lang="ru-RU" dirty="0" smtClean="0"/>
              <a:t>Белая салфетка,</a:t>
            </a:r>
          </a:p>
          <a:p>
            <a:pPr marL="45720" indent="0">
              <a:buNone/>
            </a:pPr>
            <a:r>
              <a:rPr lang="ru-RU" dirty="0" smtClean="0"/>
              <a:t>Чистая простынка.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Белизной </a:t>
            </a:r>
            <a:r>
              <a:rPr lang="ru-RU" dirty="0"/>
              <a:t>сияют</a:t>
            </a:r>
          </a:p>
          <a:p>
            <a:pPr marL="45720" indent="0">
              <a:buNone/>
            </a:pPr>
            <a:r>
              <a:rPr lang="ru-RU" dirty="0" smtClean="0"/>
              <a:t>Фартук </a:t>
            </a:r>
            <a:r>
              <a:rPr lang="ru-RU" dirty="0"/>
              <a:t>и </a:t>
            </a:r>
            <a:r>
              <a:rPr lang="ru-RU" dirty="0" smtClean="0"/>
              <a:t>косынка.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Ложимся </a:t>
            </a:r>
            <a:r>
              <a:rPr lang="ru-RU" dirty="0"/>
              <a:t>мы </a:t>
            </a:r>
            <a:r>
              <a:rPr lang="ru-RU" dirty="0" smtClean="0"/>
              <a:t>в </a:t>
            </a:r>
          </a:p>
          <a:p>
            <a:pPr marL="45720" indent="0">
              <a:buNone/>
            </a:pPr>
            <a:r>
              <a:rPr lang="ru-RU" dirty="0" smtClean="0"/>
              <a:t>постельки чистые,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Их </a:t>
            </a:r>
            <a:r>
              <a:rPr lang="ru-RU" dirty="0"/>
              <a:t>стирают </a:t>
            </a:r>
            <a:r>
              <a:rPr lang="ru-RU" dirty="0" smtClean="0"/>
              <a:t>прачки</a:t>
            </a:r>
          </a:p>
          <a:p>
            <a:pPr marL="45720" indent="0">
              <a:buNone/>
            </a:pPr>
            <a:r>
              <a:rPr lang="ru-RU" dirty="0" smtClean="0"/>
              <a:t> ручки  быстрые.</a:t>
            </a:r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8208912" cy="51845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Ходит </a:t>
            </a:r>
            <a:r>
              <a:rPr lang="ru-RU" dirty="0"/>
              <a:t>повар в колпаке</a:t>
            </a:r>
          </a:p>
          <a:p>
            <a:pPr marL="45720" indent="0">
              <a:buNone/>
            </a:pPr>
            <a:r>
              <a:rPr lang="ru-RU" dirty="0"/>
              <a:t> С поварешкою в руке.</a:t>
            </a:r>
          </a:p>
          <a:p>
            <a:pPr marL="45720" indent="0">
              <a:buNone/>
            </a:pPr>
            <a:r>
              <a:rPr lang="ru-RU" dirty="0"/>
              <a:t> Он готовит нам обед:</a:t>
            </a:r>
          </a:p>
          <a:p>
            <a:pPr marL="45720" indent="0">
              <a:buNone/>
            </a:pPr>
            <a:r>
              <a:rPr lang="ru-RU" dirty="0"/>
              <a:t> Кашу, щи и винегрет.</a:t>
            </a:r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Воспитатель\Desktop\проект к дню сада фото\Безымянны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4777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Если хочешь быть здоров – не пугайся докторов</a:t>
            </a: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21682" r="17745" b="14616"/>
          <a:stretch/>
        </p:blipFill>
        <p:spPr bwMode="auto">
          <a:xfrm>
            <a:off x="1331640" y="1124744"/>
            <a:ext cx="6853840" cy="480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673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9036496" cy="6192688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Чтоб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здоровыми нам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быть 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Нужно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детям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непременно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физкультурою дружить!</a:t>
            </a:r>
          </a:p>
          <a:p>
            <a:pPr algn="ctr"/>
            <a:endParaRPr lang="ru-RU" dirty="0" smtClean="0"/>
          </a:p>
          <a:p>
            <a:pPr marL="45720" indent="0" algn="ctr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8725"/>
          <a:stretch/>
        </p:blipFill>
        <p:spPr bwMode="auto">
          <a:xfrm>
            <a:off x="1115616" y="1340766"/>
            <a:ext cx="7196741" cy="519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9" y="548680"/>
            <a:ext cx="7628663" cy="572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2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0"/>
            <a:ext cx="8568952" cy="420624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Ходим на экскурсии по территории детского сада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1"/>
          <a:stretch/>
        </p:blipFill>
        <p:spPr bwMode="auto">
          <a:xfrm>
            <a:off x="4773279" y="1189312"/>
            <a:ext cx="4068928" cy="267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4"/>
          <a:stretch/>
        </p:blipFill>
        <p:spPr bwMode="auto">
          <a:xfrm>
            <a:off x="374367" y="1190492"/>
            <a:ext cx="4106203" cy="266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 bwMode="auto">
          <a:xfrm>
            <a:off x="374367" y="4077072"/>
            <a:ext cx="4106203" cy="260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3"/>
          <a:stretch/>
        </p:blipFill>
        <p:spPr bwMode="auto">
          <a:xfrm>
            <a:off x="4788024" y="4063794"/>
            <a:ext cx="4054183" cy="254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6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064239" cy="864096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accent6"/>
                </a:solidFill>
              </a:rPr>
              <a:t>Наше творчество</a:t>
            </a:r>
            <a:endParaRPr lang="ru-RU" sz="3600" dirty="0">
              <a:solidFill>
                <a:schemeClr val="accent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147548"/>
            <a:ext cx="3764922" cy="282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r="6245"/>
          <a:stretch/>
        </p:blipFill>
        <p:spPr bwMode="auto">
          <a:xfrm>
            <a:off x="522515" y="4135896"/>
            <a:ext cx="2409372" cy="233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8160"/>
          <a:stretch/>
        </p:blipFill>
        <p:spPr bwMode="auto">
          <a:xfrm>
            <a:off x="3686628" y="4195870"/>
            <a:ext cx="2293257" cy="233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t="-3356" r="8896" b="10220"/>
          <a:stretch/>
        </p:blipFill>
        <p:spPr bwMode="auto">
          <a:xfrm>
            <a:off x="6786417" y="4166165"/>
            <a:ext cx="2025827" cy="224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2" r="17679" b="8946"/>
          <a:stretch/>
        </p:blipFill>
        <p:spPr bwMode="auto">
          <a:xfrm>
            <a:off x="5724128" y="209632"/>
            <a:ext cx="3189046" cy="37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 b="12541"/>
          <a:stretch/>
        </p:blipFill>
        <p:spPr bwMode="auto">
          <a:xfrm>
            <a:off x="251520" y="188640"/>
            <a:ext cx="3353156" cy="37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2" r="16627" b="16178"/>
          <a:stretch/>
        </p:blipFill>
        <p:spPr bwMode="auto">
          <a:xfrm>
            <a:off x="2987824" y="3283526"/>
            <a:ext cx="2981106" cy="339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7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160583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Иногда грустим, но не долго…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699" r="38214" b="69683"/>
          <a:stretch/>
        </p:blipFill>
        <p:spPr bwMode="auto">
          <a:xfrm>
            <a:off x="3203848" y="3140968"/>
            <a:ext cx="2952328" cy="331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9" t="52879" r="17381" b="16508"/>
          <a:stretch/>
        </p:blipFill>
        <p:spPr bwMode="auto">
          <a:xfrm>
            <a:off x="395536" y="1123108"/>
            <a:ext cx="2275715" cy="348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25781" r="77164" b="51656"/>
          <a:stretch/>
        </p:blipFill>
        <p:spPr bwMode="auto">
          <a:xfrm>
            <a:off x="6438566" y="1123107"/>
            <a:ext cx="2229574" cy="348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 descr="https://avatars.mds.yandex.net/get-pdb/163339/5a845668-0137-483a-b474-4816b90abbe6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72" y="1268759"/>
            <a:ext cx="1499080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cs3.livemaster.ru/zhurnalfoto/a/c/7/160122180151ac71d2c1502c5e67950a22f809c4376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5" y="4734853"/>
            <a:ext cx="1217433" cy="12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avatars.mds.yandex.net/get-pdb/33827/38061925-3d58-4e0f-b343-9e595c4a7968/s1200?webp=fal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47" y="4715497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40960" cy="79208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00B050"/>
                </a:solidFill>
              </a:rPr>
              <a:t>А больше всего мы любим играть и гулять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b="13829"/>
          <a:stretch/>
        </p:blipFill>
        <p:spPr bwMode="auto">
          <a:xfrm>
            <a:off x="0" y="836711"/>
            <a:ext cx="4915272" cy="335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9530"/>
          <a:stretch/>
        </p:blipFill>
        <p:spPr bwMode="auto">
          <a:xfrm>
            <a:off x="4760686" y="3280229"/>
            <a:ext cx="4383314" cy="354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5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7776864" cy="59766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dirty="0" smtClean="0"/>
              <a:t>Как всё начиналось…</a:t>
            </a:r>
          </a:p>
          <a:p>
            <a:endParaRPr lang="ru-RU" dirty="0"/>
          </a:p>
        </p:txBody>
      </p:sp>
      <p:pic>
        <p:nvPicPr>
          <p:cNvPr id="7170" name="Picture 2" descr="C:\Users\Воспитатель\Desktop\проект к дню сада фото\Безымянный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081088"/>
            <a:ext cx="6249987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9"/>
          <a:stretch/>
        </p:blipFill>
        <p:spPr bwMode="auto">
          <a:xfrm>
            <a:off x="179511" y="241962"/>
            <a:ext cx="4192769" cy="261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6"/>
          <a:stretch/>
        </p:blipFill>
        <p:spPr bwMode="auto">
          <a:xfrm>
            <a:off x="4587099" y="244396"/>
            <a:ext cx="4319813" cy="260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6" y="3284984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0" descr="http://detskiysad007.narod.ru/2017-2018/0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4984"/>
            <a:ext cx="2719387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" y="3429001"/>
            <a:ext cx="457199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55" y="3429001"/>
            <a:ext cx="457199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9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7932"/>
            <a:ext cx="4644007" cy="348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43" y="3495890"/>
            <a:ext cx="4524102" cy="339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" y="116632"/>
            <a:ext cx="46333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3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5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1711" cy="60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90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6" b="20359"/>
          <a:stretch/>
        </p:blipFill>
        <p:spPr bwMode="auto">
          <a:xfrm>
            <a:off x="329177" y="836712"/>
            <a:ext cx="841596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8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оспитатель\Desktop\Безымянный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848872" cy="63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9989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 smtClean="0"/>
              <a:t>Продолжение следует…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6911030" cy="4336052"/>
          </a:xfrm>
        </p:spPr>
      </p:pic>
    </p:spTree>
    <p:extLst>
      <p:ext uri="{BB962C8B-B14F-4D97-AF65-F5344CB8AC3E}">
        <p14:creationId xmlns:p14="http://schemas.microsoft.com/office/powerpoint/2010/main" val="27253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352928" cy="60486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Но это длилось не долго!!!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Воспитатель\Desktop\ФОТО САД\СЕНТ2018-ОКТ2018\DSCN0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/>
          <a:stretch/>
        </p:blipFill>
        <p:spPr bwMode="auto">
          <a:xfrm>
            <a:off x="107503" y="1412776"/>
            <a:ext cx="426957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оспитатель\Desktop\ФОТО САД\СЕНТ2018-ОКТ2018\DSCN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6"/>
          <a:stretch/>
        </p:blipFill>
        <p:spPr bwMode="auto">
          <a:xfrm>
            <a:off x="4936798" y="1530043"/>
            <a:ext cx="3661404" cy="36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0" r="10067" b="14903"/>
          <a:stretch/>
        </p:blipFill>
        <p:spPr bwMode="auto">
          <a:xfrm>
            <a:off x="107504" y="1844824"/>
            <a:ext cx="3588329" cy="349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r="6741" b="14287"/>
          <a:stretch/>
        </p:blipFill>
        <p:spPr bwMode="auto">
          <a:xfrm>
            <a:off x="4211960" y="3284984"/>
            <a:ext cx="4494244" cy="31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32656"/>
            <a:ext cx="8097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88F1C"/>
                </a:solidFill>
              </a:rPr>
              <a:t>И мамы, и папы </a:t>
            </a:r>
          </a:p>
          <a:p>
            <a:r>
              <a:rPr lang="ru-RU" sz="3200" b="1" i="1" dirty="0" smtClean="0">
                <a:solidFill>
                  <a:srgbClr val="F88F1C"/>
                </a:solidFill>
              </a:rPr>
              <a:t>                  уже меньше беспокоятся!!!</a:t>
            </a:r>
            <a:endParaRPr lang="ru-RU" sz="3200" b="1" i="1" dirty="0">
              <a:solidFill>
                <a:srgbClr val="F88F1C"/>
              </a:solidFill>
            </a:endParaRPr>
          </a:p>
        </p:txBody>
      </p:sp>
      <p:pic>
        <p:nvPicPr>
          <p:cNvPr id="9" name="Рисунок 3" descr="https://d2gg9evh47fn9z.cloudfront.net/800px_COLOURBOX9774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16" y="1413175"/>
            <a:ext cx="2485332" cy="166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9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20880" cy="594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3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840760" cy="64807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В любимом садике мы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>кушаем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9786" r="6446" b="11429"/>
          <a:stretch/>
        </p:blipFill>
        <p:spPr bwMode="auto">
          <a:xfrm>
            <a:off x="683568" y="1700808"/>
            <a:ext cx="7910554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03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836712"/>
            <a:ext cx="3056127" cy="72008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B0F0"/>
                </a:solidFill>
              </a:rPr>
              <a:t>Занимаемся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r="4798" b="15633"/>
          <a:stretch/>
        </p:blipFill>
        <p:spPr bwMode="auto">
          <a:xfrm>
            <a:off x="4861294" y="1980432"/>
            <a:ext cx="4248472" cy="317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8"/>
          <a:stretch/>
        </p:blipFill>
        <p:spPr bwMode="auto">
          <a:xfrm>
            <a:off x="20871" y="3586802"/>
            <a:ext cx="4850457" cy="305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" y="0"/>
            <a:ext cx="4623137" cy="346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3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687</TotalTime>
  <Words>169</Words>
  <Application>Microsoft Office PowerPoint</Application>
  <PresentationFormat>Экран (4:3)</PresentationFormat>
  <Paragraphs>43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Воздушный поток</vt:lpstr>
      <vt:lpstr>  «Наш любимый                 детский сад»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любимом садике мы кушаем</vt:lpstr>
      <vt:lpstr>Занимаемся </vt:lpstr>
      <vt:lpstr>Презентация PowerPoint</vt:lpstr>
      <vt:lpstr>Поем и танцуем</vt:lpstr>
      <vt:lpstr>Презентация PowerPoint</vt:lpstr>
      <vt:lpstr>Пьём коктейль</vt:lpstr>
      <vt:lpstr>Презентация PowerPoint</vt:lpstr>
      <vt:lpstr>Крепко спим </vt:lpstr>
      <vt:lpstr>Презентация PowerPoint</vt:lpstr>
      <vt:lpstr>Ходим на спектакли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Завели новые знакомства</vt:lpstr>
      <vt:lpstr>Отмечаем праздники!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хочешь быть здоров – не пугайся докторов</vt:lpstr>
      <vt:lpstr>Презентация PowerPoint</vt:lpstr>
      <vt:lpstr>Презентация PowerPoint</vt:lpstr>
      <vt:lpstr>Презентация PowerPoint</vt:lpstr>
      <vt:lpstr>Наше творчество</vt:lpstr>
      <vt:lpstr>Презентация PowerPoint</vt:lpstr>
      <vt:lpstr>Иногда грустим, но не долго…</vt:lpstr>
      <vt:lpstr>А больше всего мы любим играть и гулять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Продолжение следует…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«Наш любимый детский сад</dc:title>
  <dc:creator>Воспитатель</dc:creator>
  <cp:lastModifiedBy>Воспитатель</cp:lastModifiedBy>
  <cp:revision>58</cp:revision>
  <dcterms:created xsi:type="dcterms:W3CDTF">2018-10-28T17:26:22Z</dcterms:created>
  <dcterms:modified xsi:type="dcterms:W3CDTF">2019-03-27T14:14:25Z</dcterms:modified>
</cp:coreProperties>
</file>