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58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81BA541-72DB-4267-8B71-E0AC422E825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2D0260-5B26-4F76-814C-64A97D4932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6557392" cy="1296144"/>
          </a:xfrm>
        </p:spPr>
        <p:txBody>
          <a:bodyPr/>
          <a:lstStyle/>
          <a:p>
            <a:r>
              <a:rPr lang="ru-RU" sz="2800" dirty="0" smtClean="0"/>
              <a:t>Математический досуг «Приключения в стране геометрических фигур»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3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свой домик»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371" y="1884851"/>
            <a:ext cx="6395258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\Desktop\Новая папка (3)\DSC06784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31549" r="7180" b="936"/>
          <a:stretch/>
        </p:blipFill>
        <p:spPr bwMode="auto">
          <a:xfrm>
            <a:off x="1811828" y="3429000"/>
            <a:ext cx="5520345" cy="30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04456" cy="25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Denis\Desktop\Новая папка (3)\DSC067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26816" r="10449"/>
          <a:stretch/>
        </p:blipFill>
        <p:spPr bwMode="auto">
          <a:xfrm>
            <a:off x="4572001" y="404665"/>
            <a:ext cx="43360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Украшаем варежку геометрическими фигурами</a:t>
            </a:r>
            <a:endParaRPr lang="ru-RU" dirty="0"/>
          </a:p>
        </p:txBody>
      </p:sp>
      <p:pic>
        <p:nvPicPr>
          <p:cNvPr id="6146" name="Picture 2" descr="C:\Users\Denis\Desktop\Новая папка (3)\DSC067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7778" r="-3012" b="18222"/>
          <a:stretch/>
        </p:blipFill>
        <p:spPr bwMode="auto">
          <a:xfrm>
            <a:off x="489372" y="4562744"/>
            <a:ext cx="4109218" cy="22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nis\Desktop\Новая папка (3)\DSC067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r="3473" b="10099"/>
          <a:stretch/>
        </p:blipFill>
        <p:spPr bwMode="auto">
          <a:xfrm>
            <a:off x="1835696" y="1631287"/>
            <a:ext cx="5544616" cy="29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nis\Desktop\Новая папка (3)\DSC067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8" b="5770"/>
          <a:stretch/>
        </p:blipFill>
        <p:spPr bwMode="auto">
          <a:xfrm>
            <a:off x="4788024" y="4581128"/>
            <a:ext cx="4031301" cy="21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«Больше, меньше, поровну»</a:t>
            </a:r>
            <a:endParaRPr lang="ru-RU" dirty="0"/>
          </a:p>
        </p:txBody>
      </p:sp>
      <p:pic>
        <p:nvPicPr>
          <p:cNvPr id="5122" name="Picture 2" descr="C:\Users\Denis\Desktop\Новая папка (3)\DSC067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r="1061" b="4863"/>
          <a:stretch/>
        </p:blipFill>
        <p:spPr bwMode="auto">
          <a:xfrm>
            <a:off x="251519" y="4230806"/>
            <a:ext cx="3768235" cy="2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nis\Desktop\Новая папка (3)\DSC067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6"/>
          <a:stretch/>
        </p:blipFill>
        <p:spPr bwMode="auto">
          <a:xfrm>
            <a:off x="4355976" y="2832409"/>
            <a:ext cx="4489647" cy="28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nis\Desktop\Новая папка (3)\DSC067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4"/>
          <a:stretch/>
        </p:blipFill>
        <p:spPr bwMode="auto">
          <a:xfrm>
            <a:off x="251520" y="1607701"/>
            <a:ext cx="3816424" cy="23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сходство и отличия»</a:t>
            </a:r>
            <a:endParaRPr lang="ru-RU" dirty="0"/>
          </a:p>
        </p:txBody>
      </p:sp>
      <p:pic>
        <p:nvPicPr>
          <p:cNvPr id="4098" name="Picture 2" descr="C:\Users\Denis\Desktop\Новая папка (3)\DSC067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22656" r="-2051" b="11117"/>
          <a:stretch/>
        </p:blipFill>
        <p:spPr bwMode="auto">
          <a:xfrm>
            <a:off x="179512" y="2060848"/>
            <a:ext cx="8852086" cy="42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«Сравни по высоте»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4472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43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«большая стирка»</a:t>
            </a:r>
            <a:endParaRPr lang="ru-RU" dirty="0"/>
          </a:p>
        </p:txBody>
      </p:sp>
      <p:pic>
        <p:nvPicPr>
          <p:cNvPr id="7172" name="Picture 4" descr="C:\Users\Denis\Desktop\Новая папка (3)\DSC06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501008"/>
            <a:ext cx="4313816" cy="32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nis\Desktop\Новая папка (3)\DSC06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040426" cy="30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64</TotalTime>
  <Words>38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Математический досуг «Приключения в стране геометрических фигур»</vt:lpstr>
      <vt:lpstr>«найди свой домик»</vt:lpstr>
      <vt:lpstr>Презентация PowerPoint</vt:lpstr>
      <vt:lpstr>Украшаем варежку геометрическими фигурами</vt:lpstr>
      <vt:lpstr>«Больше, меньше, поровну»</vt:lpstr>
      <vt:lpstr>«найди сходство и отличия»</vt:lpstr>
      <vt:lpstr>«Сравни по высоте»</vt:lpstr>
      <vt:lpstr>Дидактическая игра  «большая стирка»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Denis</cp:lastModifiedBy>
  <cp:revision>7</cp:revision>
  <dcterms:created xsi:type="dcterms:W3CDTF">2018-04-16T10:48:07Z</dcterms:created>
  <dcterms:modified xsi:type="dcterms:W3CDTF">2018-04-16T11:52:27Z</dcterms:modified>
</cp:coreProperties>
</file>