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3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4300BE-933E-4FCB-B230-6ABD7273AB32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06916A-BE99-4DEE-9CE9-9C5BE0B31F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1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17.wdp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20.wdp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3.wdp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9.wdp"/><Relationship Id="rId4" Type="http://schemas.openxmlformats.org/officeDocument/2006/relationships/image" Target="../media/image15.jpe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0.jpeg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14.wdp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15.wdp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143" y="476672"/>
            <a:ext cx="6732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Фитнес для пиратов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56184"/>
            <a:ext cx="547260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769"/>
            <a:ext cx="3888432" cy="2588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9"/>
          <a:stretch/>
        </p:blipFill>
        <p:spPr>
          <a:xfrm>
            <a:off x="533213" y="3356992"/>
            <a:ext cx="2960260" cy="2588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8" y="260648"/>
            <a:ext cx="4194464" cy="2792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36" t="4407" r="22678" b="4692"/>
          <a:stretch/>
        </p:blipFill>
        <p:spPr>
          <a:xfrm>
            <a:off x="5796136" y="226875"/>
            <a:ext cx="2131816" cy="2792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59200" y="6164785"/>
            <a:ext cx="425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Остров крокодилов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37082"/>
          <a:stretch/>
        </p:blipFill>
        <p:spPr>
          <a:xfrm>
            <a:off x="467543" y="332656"/>
            <a:ext cx="3992965" cy="2354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31193"/>
          <a:stretch/>
        </p:blipFill>
        <p:spPr>
          <a:xfrm>
            <a:off x="4788024" y="332657"/>
            <a:ext cx="4163928" cy="2291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" t="35920" r="7142"/>
          <a:stretch/>
        </p:blipFill>
        <p:spPr>
          <a:xfrm>
            <a:off x="2195736" y="2982246"/>
            <a:ext cx="5029952" cy="3068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2663" y="6093296"/>
            <a:ext cx="251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Релаксация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4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6943"/>
            <a:ext cx="4283968" cy="2852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4355976" cy="2900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84168" y="1196752"/>
            <a:ext cx="1844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УРА!!!!!!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160771"/>
            <a:ext cx="323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Нашли клад!!!!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6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72816"/>
            <a:ext cx="6888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5157192"/>
            <a:ext cx="2931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Семейное развлечение</a:t>
            </a:r>
          </a:p>
          <a:p>
            <a:r>
              <a:rPr lang="ru-RU" dirty="0" smtClean="0"/>
              <a:t>Подготовила Е.А. Корсакова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6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9337" y="116632"/>
            <a:ext cx="44066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Внимание!!!!!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(открытый урок по фитнесу)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Набирается команда на пиратский корабль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Черная жемчужина»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путешествия: 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«Найти клад»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22" y="5085184"/>
            <a:ext cx="1558925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337" y="3418337"/>
            <a:ext cx="838842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Критерии отбора: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возраст от </a:t>
            </a:r>
            <a:r>
              <a:rPr lang="ru-RU" alt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99 лет;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смелые;  ловкие; выносливые; веселые;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себе иметь: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удобную для путешествия одежду и обувь; хорошее настроение.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89" y="764704"/>
            <a:ext cx="4248472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6" y="1628800"/>
            <a:ext cx="6876536" cy="4578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438994"/>
            <a:ext cx="644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Команда готова к отплытию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7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3919566" cy="2609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-3338" r="-263" b="3338"/>
          <a:stretch/>
        </p:blipFill>
        <p:spPr>
          <a:xfrm>
            <a:off x="539552" y="3262903"/>
            <a:ext cx="3919566" cy="2801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25450" r="24994" b="-25450"/>
          <a:stretch/>
        </p:blipFill>
        <p:spPr>
          <a:xfrm>
            <a:off x="5076056" y="1471511"/>
            <a:ext cx="3684988" cy="4511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582194" y="5013176"/>
            <a:ext cx="215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Разминка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4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2" y="397412"/>
            <a:ext cx="3991601" cy="2657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1" r="14757"/>
          <a:stretch/>
        </p:blipFill>
        <p:spPr>
          <a:xfrm>
            <a:off x="465292" y="3356992"/>
            <a:ext cx="3991601" cy="3037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067944" cy="270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27269" y="4824944"/>
            <a:ext cx="2892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Разминка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для взрослых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7" t="301" r="-8797" b="-301"/>
          <a:stretch/>
        </p:blipFill>
        <p:spPr>
          <a:xfrm>
            <a:off x="4802108" y="224271"/>
            <a:ext cx="4067944" cy="2852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5" y="248522"/>
            <a:ext cx="4164301" cy="2828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4716016" cy="3139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15200" y="4077071"/>
            <a:ext cx="319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Полоса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препятствий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35268" r="20211"/>
          <a:stretch/>
        </p:blipFill>
        <p:spPr>
          <a:xfrm>
            <a:off x="395535" y="260648"/>
            <a:ext cx="3448573" cy="2367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32" t="18913" r="12321"/>
          <a:stretch/>
        </p:blipFill>
        <p:spPr>
          <a:xfrm>
            <a:off x="4644007" y="260648"/>
            <a:ext cx="3575719" cy="2352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0823" r="22143" b="12720"/>
          <a:stretch/>
        </p:blipFill>
        <p:spPr>
          <a:xfrm>
            <a:off x="323528" y="2924944"/>
            <a:ext cx="3520579" cy="2503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31056" r="12143" b="35"/>
          <a:stretch/>
        </p:blipFill>
        <p:spPr>
          <a:xfrm>
            <a:off x="4644007" y="2924943"/>
            <a:ext cx="3575720" cy="2503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56884" y="5904309"/>
            <a:ext cx="495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Переправа на шлюпках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0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3" r="23839"/>
          <a:stretch/>
        </p:blipFill>
        <p:spPr>
          <a:xfrm>
            <a:off x="611560" y="3536101"/>
            <a:ext cx="2808312" cy="2824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6" y="3501008"/>
            <a:ext cx="4217845" cy="2859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40" r="10813" b="10074"/>
          <a:stretch/>
        </p:blipFill>
        <p:spPr>
          <a:xfrm>
            <a:off x="1907704" y="259806"/>
            <a:ext cx="4727070" cy="284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68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69" y="271345"/>
            <a:ext cx="3995374" cy="2514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24"/>
          <a:stretch/>
        </p:blipFill>
        <p:spPr>
          <a:xfrm>
            <a:off x="395536" y="264448"/>
            <a:ext cx="4139392" cy="2521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5"/>
          <a:stretch/>
        </p:blipFill>
        <p:spPr>
          <a:xfrm>
            <a:off x="4728394" y="3137603"/>
            <a:ext cx="4176464" cy="2731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102112" cy="2731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65232" y="6093296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Остров крабов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4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94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15</cp:revision>
  <dcterms:created xsi:type="dcterms:W3CDTF">2018-06-20T16:31:20Z</dcterms:created>
  <dcterms:modified xsi:type="dcterms:W3CDTF">2018-06-20T18:53:43Z</dcterms:modified>
</cp:coreProperties>
</file>