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1264"/>
            <a:ext cx="6976864" cy="2976736"/>
          </a:xfrm>
        </p:spPr>
        <p:txBody>
          <a:bodyPr/>
          <a:lstStyle/>
          <a:p>
            <a:r>
              <a:rPr lang="ru-RU" dirty="0" smtClean="0"/>
              <a:t>Совместный с родителями математический досуг во </a:t>
            </a:r>
            <a:r>
              <a:rPr lang="en-US" dirty="0" smtClean="0"/>
              <a:t>II </a:t>
            </a:r>
            <a:r>
              <a:rPr lang="ru-RU" dirty="0" smtClean="0"/>
              <a:t>младшей группе.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3483819"/>
          </a:xfrm>
        </p:spPr>
        <p:txBody>
          <a:bodyPr/>
          <a:lstStyle/>
          <a:p>
            <a:pPr algn="ctr"/>
            <a:r>
              <a:rPr lang="ru-RU" dirty="0" smtClean="0"/>
              <a:t>«Приключения в стране геометрических фигур»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27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Зрительная гимнастика.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3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421797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Физкультурная пауза.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1196752"/>
            <a:ext cx="9252520" cy="5661248"/>
          </a:xfrm>
        </p:spPr>
      </p:pic>
    </p:spTree>
    <p:extLst>
      <p:ext uri="{BB962C8B-B14F-4D97-AF65-F5344CB8AC3E}">
        <p14:creationId xmlns:p14="http://schemas.microsoft.com/office/powerpoint/2010/main" val="1928752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047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Остановка: «Угадай-ка».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1835274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7"/>
            <a:ext cx="9144000" cy="6862057"/>
          </a:xfrm>
        </p:spPr>
      </p:pic>
    </p:spTree>
    <p:extLst>
      <p:ext uri="{BB962C8B-B14F-4D97-AF65-F5344CB8AC3E}">
        <p14:creationId xmlns:p14="http://schemas.microsoft.com/office/powerpoint/2010/main" val="357492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4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5022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639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Д/И «Собери круг»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9"/>
            <a:ext cx="9144000" cy="5517232"/>
          </a:xfrm>
        </p:spPr>
      </p:pic>
    </p:spTree>
    <p:extLst>
      <p:ext uri="{BB962C8B-B14F-4D97-AF65-F5344CB8AC3E}">
        <p14:creationId xmlns:p14="http://schemas.microsoft.com/office/powerpoint/2010/main" val="218486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3641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Д/И «Найди свой домик»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3648"/>
            <a:ext cx="9144000" cy="5654352"/>
          </a:xfrm>
        </p:spPr>
      </p:pic>
    </p:spTree>
    <p:extLst>
      <p:ext uri="{BB962C8B-B14F-4D97-AF65-F5344CB8AC3E}">
        <p14:creationId xmlns:p14="http://schemas.microsoft.com/office/powerpoint/2010/main" val="420968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14300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r>
              <a:rPr lang="ru-RU" dirty="0" smtClean="0"/>
              <a:t>Цель: Способствовать возникновению у родителей желания участвовать в игровой деятельности, демонстрируя адекватные формы игрового поведения и общения с детьми.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099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46851"/>
          </a:xfrm>
        </p:spPr>
      </p:pic>
    </p:spTree>
    <p:extLst>
      <p:ext uri="{BB962C8B-B14F-4D97-AF65-F5344CB8AC3E}">
        <p14:creationId xmlns:p14="http://schemas.microsoft.com/office/powerpoint/2010/main" val="413987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Д/И «Собери ёлочку»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2"/>
            <a:ext cx="9252520" cy="5676123"/>
          </a:xfrm>
        </p:spPr>
      </p:pic>
    </p:spTree>
    <p:extLst>
      <p:ext uri="{BB962C8B-B14F-4D97-AF65-F5344CB8AC3E}">
        <p14:creationId xmlns:p14="http://schemas.microsoft.com/office/powerpoint/2010/main" val="672715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9953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83050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Рисование «Веселые фигуры»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688632"/>
          </a:xfrm>
        </p:spPr>
      </p:pic>
    </p:spTree>
    <p:extLst>
      <p:ext uri="{BB962C8B-B14F-4D97-AF65-F5344CB8AC3E}">
        <p14:creationId xmlns:p14="http://schemas.microsoft.com/office/powerpoint/2010/main" val="35335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6851"/>
          </a:xfrm>
        </p:spPr>
      </p:pic>
    </p:spTree>
    <p:extLst>
      <p:ext uri="{BB962C8B-B14F-4D97-AF65-F5344CB8AC3E}">
        <p14:creationId xmlns:p14="http://schemas.microsoft.com/office/powerpoint/2010/main" val="2000556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3"/>
            <a:ext cx="9144000" cy="6872943"/>
          </a:xfrm>
        </p:spPr>
      </p:pic>
    </p:spTree>
    <p:extLst>
      <p:ext uri="{BB962C8B-B14F-4D97-AF65-F5344CB8AC3E}">
        <p14:creationId xmlns:p14="http://schemas.microsoft.com/office/powerpoint/2010/main" val="4027991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"/>
            <a:ext cx="9131424" cy="6836229"/>
          </a:xfrm>
        </p:spPr>
      </p:pic>
    </p:spTree>
    <p:extLst>
      <p:ext uri="{BB962C8B-B14F-4D97-AF65-F5344CB8AC3E}">
        <p14:creationId xmlns:p14="http://schemas.microsoft.com/office/powerpoint/2010/main" val="33725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1955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Итоговый </a:t>
            </a:r>
            <a:r>
              <a:rPr lang="ru-RU" sz="3200" dirty="0" smtClean="0"/>
              <a:t>продукт</a:t>
            </a:r>
            <a:endParaRPr lang="ru-RU" sz="3200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242" y="-582758"/>
            <a:ext cx="5737516" cy="9144003"/>
          </a:xfrm>
        </p:spPr>
      </p:pic>
    </p:spTree>
    <p:extLst>
      <p:ext uri="{BB962C8B-B14F-4D97-AF65-F5344CB8AC3E}">
        <p14:creationId xmlns:p14="http://schemas.microsoft.com/office/powerpoint/2010/main" val="291443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Закрепление понятий «широкий», «узкий».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4"/>
            <a:ext cx="9234951" cy="5534075"/>
          </a:xfrm>
        </p:spPr>
      </p:pic>
    </p:spTree>
    <p:extLst>
      <p:ext uri="{BB962C8B-B14F-4D97-AF65-F5344CB8AC3E}">
        <p14:creationId xmlns:p14="http://schemas.microsoft.com/office/powerpoint/2010/main" val="2949000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9252250" cy="6957392"/>
          </a:xfrm>
        </p:spPr>
      </p:pic>
    </p:spTree>
    <p:extLst>
      <p:ext uri="{BB962C8B-B14F-4D97-AF65-F5344CB8AC3E}">
        <p14:creationId xmlns:p14="http://schemas.microsoft.com/office/powerpoint/2010/main" val="4036481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7563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Закрепление понятий «высокий», «низкий».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325548"/>
            <a:ext cx="9252520" cy="5534075"/>
          </a:xfrm>
        </p:spPr>
      </p:pic>
    </p:spTree>
    <p:extLst>
      <p:ext uri="{BB962C8B-B14F-4D97-AF65-F5344CB8AC3E}">
        <p14:creationId xmlns:p14="http://schemas.microsoft.com/office/powerpoint/2010/main" val="99762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Задачи: закрепить понятия «много», «мало», «ни одного».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1484784"/>
            <a:ext cx="9252250" cy="5534075"/>
          </a:xfrm>
        </p:spPr>
      </p:pic>
    </p:spTree>
    <p:extLst>
      <p:ext uri="{BB962C8B-B14F-4D97-AF65-F5344CB8AC3E}">
        <p14:creationId xmlns:p14="http://schemas.microsoft.com/office/powerpoint/2010/main" val="287203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8808" cy="6858000"/>
          </a:xfrm>
        </p:spPr>
      </p:pic>
    </p:spTree>
    <p:extLst>
      <p:ext uri="{BB962C8B-B14F-4D97-AF65-F5344CB8AC3E}">
        <p14:creationId xmlns:p14="http://schemas.microsoft.com/office/powerpoint/2010/main" val="308437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r>
              <a:rPr lang="ru-RU" sz="3200" dirty="0"/>
              <a:t>З</a:t>
            </a:r>
            <a:r>
              <a:rPr lang="ru-RU" sz="3200" dirty="0" smtClean="0"/>
              <a:t>акрепление понятий «большой», «маленький».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2" y="1412776"/>
            <a:ext cx="9174697" cy="5445224"/>
          </a:xfrm>
        </p:spPr>
      </p:pic>
    </p:spTree>
    <p:extLst>
      <p:ext uri="{BB962C8B-B14F-4D97-AF65-F5344CB8AC3E}">
        <p14:creationId xmlns:p14="http://schemas.microsoft.com/office/powerpoint/2010/main" val="870898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</TotalTime>
  <Words>114</Words>
  <Application>Microsoft Office PowerPoint</Application>
  <PresentationFormat>Экран (4:3)</PresentationFormat>
  <Paragraphs>15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Воздушный поток</vt:lpstr>
      <vt:lpstr>1_Воздушный поток</vt:lpstr>
      <vt:lpstr>«Приключения в стране геометрических фигур» </vt:lpstr>
      <vt:lpstr>Презентация PowerPoint</vt:lpstr>
      <vt:lpstr> Закрепление понятий «широкий», «узкий».</vt:lpstr>
      <vt:lpstr>Презентация PowerPoint</vt:lpstr>
      <vt:lpstr>Презентация PowerPoint</vt:lpstr>
      <vt:lpstr> Закрепление понятий «высокий», «низкий».</vt:lpstr>
      <vt:lpstr>Задачи: закрепить понятия «много», «мало», «ни одного».</vt:lpstr>
      <vt:lpstr>Презентация PowerPoint</vt:lpstr>
      <vt:lpstr> Закрепление понятий «большой», «маленький».</vt:lpstr>
      <vt:lpstr>Зрительная гимнастика.</vt:lpstr>
      <vt:lpstr>Физкультурная пауза.</vt:lpstr>
      <vt:lpstr>Презентация PowerPoint</vt:lpstr>
      <vt:lpstr>Остановка: «Угадай-ка».</vt:lpstr>
      <vt:lpstr>Презентация PowerPoint</vt:lpstr>
      <vt:lpstr>Презентация PowerPoint</vt:lpstr>
      <vt:lpstr>Презентация PowerPoint</vt:lpstr>
      <vt:lpstr>Д/И «Собери круг»</vt:lpstr>
      <vt:lpstr>Презентация PowerPoint</vt:lpstr>
      <vt:lpstr>Д/И «Найди свой домик»</vt:lpstr>
      <vt:lpstr>Презентация PowerPoint</vt:lpstr>
      <vt:lpstr>Д/И «Собери ёлочку»</vt:lpstr>
      <vt:lpstr>Презентация PowerPoint</vt:lpstr>
      <vt:lpstr>Презентация PowerPoint</vt:lpstr>
      <vt:lpstr>Рисование «Веселые фигуры»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Итоговый продукт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Компьютер</cp:lastModifiedBy>
  <cp:revision>8</cp:revision>
  <dcterms:created xsi:type="dcterms:W3CDTF">2018-03-03T09:48:41Z</dcterms:created>
  <dcterms:modified xsi:type="dcterms:W3CDTF">2018-03-11T13:01:08Z</dcterms:modified>
</cp:coreProperties>
</file>