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1" r:id="rId10"/>
    <p:sldId id="270" r:id="rId11"/>
    <p:sldId id="274" r:id="rId12"/>
    <p:sldId id="266" r:id="rId13"/>
    <p:sldId id="267" r:id="rId14"/>
    <p:sldId id="268" r:id="rId15"/>
    <p:sldId id="269" r:id="rId16"/>
    <p:sldId id="275" r:id="rId17"/>
    <p:sldId id="276" r:id="rId18"/>
    <p:sldId id="272" r:id="rId19"/>
    <p:sldId id="273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91" r:id="rId33"/>
    <p:sldId id="296" r:id="rId34"/>
    <p:sldId id="292" r:id="rId35"/>
    <p:sldId id="294" r:id="rId36"/>
    <p:sldId id="295" r:id="rId37"/>
    <p:sldId id="300" r:id="rId38"/>
    <p:sldId id="293" r:id="rId39"/>
    <p:sldId id="297" r:id="rId40"/>
    <p:sldId id="298" r:id="rId41"/>
    <p:sldId id="301" r:id="rId42"/>
    <p:sldId id="302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7BF"/>
    <a:srgbClr val="E4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974" autoAdjust="0"/>
  </p:normalViewPr>
  <p:slideViewPr>
    <p:cSldViewPr>
      <p:cViewPr varScale="1">
        <p:scale>
          <a:sx n="104" d="100"/>
          <a:sy n="104" d="100"/>
        </p:scale>
        <p:origin x="-182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98EAC-84EC-4C6B-955E-DC67D59F9067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BA5E0-1009-4B8F-BD3A-C034666F9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23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CF1B-9320-4D35-A7C8-6F99B89A0A14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D1DA-031C-426C-B7B9-52ADC8A6CC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CF1B-9320-4D35-A7C8-6F99B89A0A14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D1DA-031C-426C-B7B9-52ADC8A6CC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CF1B-9320-4D35-A7C8-6F99B89A0A14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D1DA-031C-426C-B7B9-52ADC8A6CC74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CF1B-9320-4D35-A7C8-6F99B89A0A14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D1DA-031C-426C-B7B9-52ADC8A6CC7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CF1B-9320-4D35-A7C8-6F99B89A0A14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D1DA-031C-426C-B7B9-52ADC8A6CC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CF1B-9320-4D35-A7C8-6F99B89A0A14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D1DA-031C-426C-B7B9-52ADC8A6CC7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CF1B-9320-4D35-A7C8-6F99B89A0A14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D1DA-031C-426C-B7B9-52ADC8A6CC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CF1B-9320-4D35-A7C8-6F99B89A0A14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D1DA-031C-426C-B7B9-52ADC8A6CC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CF1B-9320-4D35-A7C8-6F99B89A0A14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D1DA-031C-426C-B7B9-52ADC8A6CC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CF1B-9320-4D35-A7C8-6F99B89A0A14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D1DA-031C-426C-B7B9-52ADC8A6CC74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CF1B-9320-4D35-A7C8-6F99B89A0A14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6D1DA-031C-426C-B7B9-52ADC8A6CC7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7E9CF1B-9320-4D35-A7C8-6F99B89A0A14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5D6D1DA-031C-426C-B7B9-52ADC8A6CC7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microsoft.com/office/2007/relationships/hdphoto" Target="../media/hdphoto21.wdp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6.wdp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7" Type="http://schemas.microsoft.com/office/2007/relationships/hdphoto" Target="../media/hdphoto29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microsoft.com/office/2007/relationships/hdphoto" Target="../media/hdphoto28.wdp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1.wdp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3.wdp"/><Relationship Id="rId4" Type="http://schemas.openxmlformats.org/officeDocument/2006/relationships/image" Target="../media/image7.jpe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7.wdp"/><Relationship Id="rId4" Type="http://schemas.openxmlformats.org/officeDocument/2006/relationships/image" Target="../media/image11.jpe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11.wdp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7704856" cy="516643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2"/>
          </a:xfrm>
        </p:spPr>
        <p:txBody>
          <a:bodyPr/>
          <a:lstStyle/>
          <a:p>
            <a:pPr algn="ctr"/>
            <a:r>
              <a:rPr lang="ru-RU" sz="5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Профессии детского сада</a:t>
            </a:r>
            <a:endParaRPr lang="ru-RU" dirty="0"/>
          </a:p>
        </p:txBody>
      </p:sp>
      <p:pic>
        <p:nvPicPr>
          <p:cNvPr id="3" name="Про детский сад - Детский сад - одна семь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8367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15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976" y="858240"/>
            <a:ext cx="3528391" cy="2909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887" y="1772816"/>
            <a:ext cx="4226318" cy="3169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3079" y="3057960"/>
            <a:ext cx="3944442" cy="2958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86413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1412776"/>
            <a:ext cx="7992887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Ах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какие были муки- 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 давались людям звуки! 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Вечные ошибки: 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Вместо «рыбки» - «</a:t>
            </a:r>
            <a:r>
              <a:rPr lang="ru-RU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лыбки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». 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«Миска» вместо «мишка», 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Фыфка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 вместо «шишка»! 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 откроем вам секрет: 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Всем поможет логопед! </a:t>
            </a:r>
          </a:p>
          <a:p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Логопед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3"/>
          <a:stretch/>
        </p:blipFill>
        <p:spPr>
          <a:xfrm>
            <a:off x="5148063" y="1882746"/>
            <a:ext cx="3102091" cy="4047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0966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9" y="1484784"/>
            <a:ext cx="7596832" cy="464137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здоровья и фигуры,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для силы ног и рук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уроки физкультуры 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Отведёт детей физрук</a:t>
            </a: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</a:p>
          <a:p>
            <a:pPr marL="0" indent="0">
              <a:buNone/>
            </a:pP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Физической культуре,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Физрук нас приобщает,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Активность и находчивость,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Умело прививает.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Инструктор по физкультуре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9568" y="2120136"/>
            <a:ext cx="4787638" cy="3590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6804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8352927" cy="46413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Кто играет на гармошке 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Кроме Гены-крокодила? 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Пианино, бубен, ложки, 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Даже флейта ей под силу! 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Нет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занятий интересней,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Музыкальнее и громче.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Танцевали с Вами вместе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старались, что есть мочи.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Научили Вы нас петь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играть, и слушать.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Даже тех, кому медведь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Наступил на уши!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Музыкальный руководитель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758841"/>
            <a:ext cx="3995936" cy="2996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0281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241448"/>
            <a:ext cx="4432756" cy="3324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Врач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564904"/>
            <a:ext cx="65344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Ну, а кто сильнее тут </a:t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Всех болезней и простуд? </a:t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Словно доктор Айболит </a:t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Нас от гриппа защитит? </a:t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 боюсь – бегу, скачу </a:t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гости к доброму врачу!</a:t>
            </a:r>
          </a:p>
        </p:txBody>
      </p:sp>
    </p:spTree>
    <p:extLst>
      <p:ext uri="{BB962C8B-B14F-4D97-AF65-F5344CB8AC3E}">
        <p14:creationId xmlns:p14="http://schemas.microsoft.com/office/powerpoint/2010/main" val="174736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7" y="1844824"/>
            <a:ext cx="7524824" cy="428133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 медсестры есть кабинет,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чего там только нет.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Витамины и таблетки,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Марля, бинтик и пипетки. 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Если кто-то вдруг упал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коленку ободрал.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 медсестре бежим скорей -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Зеленка — лучший друг детей.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Медсестра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9754" y="2107109"/>
            <a:ext cx="4402545" cy="3301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783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7" y="1556792"/>
            <a:ext cx="7884864" cy="4569371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Доктор этот необычен.</a:t>
            </a:r>
          </a:p>
          <a:p>
            <a:pPr marL="0" indent="0">
              <a:buNone/>
            </a:pP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Он указкой в буквы тычет.</a:t>
            </a:r>
          </a:p>
          <a:p>
            <a:pPr marL="0" indent="0">
              <a:buNone/>
            </a:pP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Лечит взрослых он и деток</a:t>
            </a:r>
          </a:p>
          <a:p>
            <a:pPr marL="0" indent="0">
              <a:buNone/>
            </a:pP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Без уколов и таблеток.</a:t>
            </a:r>
          </a:p>
          <a:p>
            <a:pPr marL="0" indent="0">
              <a:buNone/>
            </a:pP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Чтобы мир наш видеть чисто  —</a:t>
            </a:r>
          </a:p>
          <a:p>
            <a:pPr marL="0" indent="0">
              <a:buNone/>
            </a:pP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Подружитесь с окулистом!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Врач офтальмолог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6" t="20075"/>
          <a:stretch/>
        </p:blipFill>
        <p:spPr>
          <a:xfrm>
            <a:off x="4499992" y="3212976"/>
            <a:ext cx="4326794" cy="3028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75775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58" r="8887"/>
          <a:stretch/>
        </p:blipFill>
        <p:spPr>
          <a:xfrm>
            <a:off x="971600" y="1661060"/>
            <a:ext cx="3663097" cy="2835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Медсестра ортоптистка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04" b="25938"/>
          <a:stretch/>
        </p:blipFill>
        <p:spPr>
          <a:xfrm rot="5400000">
            <a:off x="4703452" y="2754624"/>
            <a:ext cx="4239584" cy="2918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827584" y="4423098"/>
            <a:ext cx="6174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Медсестра – врачу подмога.</a:t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Может сделать очень </a:t>
            </a:r>
            <a:r>
              <a:rPr lang="ru-R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много.</a:t>
            </a:r>
          </a:p>
          <a:p>
            <a:r>
              <a:rPr lang="ru-R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Может глазки полечить, </a:t>
            </a:r>
          </a:p>
          <a:p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</a:t>
            </a:r>
            <a:r>
              <a:rPr lang="ru-R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коктейлем угостить.</a:t>
            </a:r>
            <a:endParaRPr lang="ru-RU" sz="2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0811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66" r="15187"/>
          <a:stretch/>
        </p:blipFill>
        <p:spPr>
          <a:xfrm>
            <a:off x="5063629" y="1052736"/>
            <a:ext cx="3131507" cy="2437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Повар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132856"/>
            <a:ext cx="6030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</a:t>
            </a: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животах у нас сидит </a:t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Сладкоежка-аппетит. </a:t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Он то булькнет, то завоет. </a:t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Кто бедняжку успокоит? </a:t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Кашу с самого утра </a:t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Варят детям повара!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t="10234" r="12471" b="2601"/>
          <a:stretch/>
        </p:blipFill>
        <p:spPr>
          <a:xfrm>
            <a:off x="4361264" y="3789040"/>
            <a:ext cx="3248454" cy="2794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0801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412776"/>
            <a:ext cx="8028881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Бухгалтер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есть всюду, куда ни придёте:</a:t>
            </a:r>
          </a:p>
          <a:p>
            <a:pPr marL="0" indent="0">
              <a:buNone/>
            </a:pP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кафе, магазине, театре, заводе...</a:t>
            </a:r>
          </a:p>
          <a:p>
            <a:pPr marL="0" indent="0">
              <a:buNone/>
            </a:pP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Профессия эта всегда популярна,</a:t>
            </a:r>
          </a:p>
          <a:p>
            <a:pPr marL="0" indent="0">
              <a:buNone/>
            </a:pP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Везде нужно деньги считать регулярно!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Бухгалтер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09720"/>
            <a:ext cx="4267061" cy="3200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1520" y="3284984"/>
            <a:ext cx="38164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Считает </a:t>
            </a: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все цифры, подводит итоги,</a:t>
            </a:r>
          </a:p>
          <a:p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Заходит в сбербанки и платит налоги...</a:t>
            </a:r>
          </a:p>
          <a:p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Нет времени даже на чай с бутербродом!</a:t>
            </a:r>
          </a:p>
          <a:p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Бухгалтера часто зовут счетоводом.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0773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412776"/>
            <a:ext cx="8208911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Детский сад весёлый, славный!</a:t>
            </a:r>
            <a:b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Ну, а кто здесь самый главный?</a:t>
            </a:r>
            <a:b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2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 </a:t>
            </a:r>
            <a: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кабинете кто сидит?</a:t>
            </a:r>
            <a:b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Всеми кто руководит?</a:t>
            </a:r>
            <a:b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Ночами не спящая,</a:t>
            </a:r>
            <a:b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 бюджетом следящая,</a:t>
            </a:r>
            <a:b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мамами беседующая</a:t>
            </a:r>
            <a:b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Добрая Заведующая!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52128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Заведующая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63"/>
          <a:stretch/>
        </p:blipFill>
        <p:spPr>
          <a:xfrm rot="5400000">
            <a:off x="4661912" y="2619008"/>
            <a:ext cx="4140656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04460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484784"/>
            <a:ext cx="8136903" cy="5040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 задумывались серьёзно,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Сколько много у завхоза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забот, и разных дел?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Инвентарь всем раздавал,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Краску в вёдра разливал,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Двери, лампочки, ковры,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песок для детворы,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Занавески и игрушки,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Одеяла и подушки,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Мебель в садик наш привёз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Замечательный завхоз!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Завхоз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1277" y="2097528"/>
            <a:ext cx="5093971" cy="3820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6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484784"/>
            <a:ext cx="8712967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Плотник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может сделать крышу,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Настелить дощатый пол.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Оборудует вам нишу,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Смастерит для кухни стол.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Мастер знающий, умелый,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Древесину пустит в дело.</a:t>
            </a:r>
          </a:p>
          <a:p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Плотник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2532" y="2282325"/>
            <a:ext cx="4652124" cy="3489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Для конкурсов - музыка из к_ф Усатый нянь мр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43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7" y="1268760"/>
            <a:ext cx="7884864" cy="485740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Чистые простынки, мягкие подушки,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Детские кроватки – прямо как игрушки…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Гладит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стирает ласково с заботой.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Главная по стирке – важная работа!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Прачка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989221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266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8604" y="3206452"/>
            <a:ext cx="3980259" cy="2985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Вахтер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132856"/>
            <a:ext cx="568863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Тех  людей, что нас утром с улыбкой встречают,</a:t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Тех, что утром и днем на свой пост заступают,</a:t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всем мамам и папам добра пожелают.</a:t>
            </a:r>
          </a:p>
          <a:p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Посторонних они в наш сад не пускают.</a:t>
            </a:r>
          </a:p>
          <a:p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Их вахтеры зовут - это так , между прочим,</a:t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Может кто-то не знал, благодарны им очень.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3030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25658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sz="7400" dirty="0" smtClean="0"/>
          </a:p>
          <a:p>
            <a:pPr marL="0" indent="0">
              <a:buNone/>
            </a:pPr>
            <a:r>
              <a:rPr lang="ru-RU" sz="8000" b="1" dirty="0" smtClean="0"/>
              <a:t>                  </a:t>
            </a:r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Кем </a:t>
            </a:r>
            <a:r>
              <a:rPr lang="ru-RU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хотите стать вы, </a:t>
            </a:r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дети? Поскорее </a:t>
            </a:r>
            <a:r>
              <a:rPr lang="ru-RU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нам ответьте</a:t>
            </a:r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</a:p>
          <a:p>
            <a:pPr marL="0" indent="0">
              <a:buNone/>
            </a:pPr>
            <a:r>
              <a:rPr lang="ru-RU" sz="8000" b="1" dirty="0"/>
              <a:t/>
            </a:r>
            <a:br>
              <a:rPr lang="ru-RU" sz="8000" b="1" dirty="0"/>
            </a:br>
            <a:r>
              <a:rPr lang="ru-RU" sz="8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8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</a:t>
            </a: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 </a:t>
            </a: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хочу врачом стать </a:t>
            </a: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классным</a:t>
            </a: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</a:t>
            </a: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уду </a:t>
            </a: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всех лечить лекарством.</a:t>
            </a:r>
            <a:b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Очень </a:t>
            </a: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вкусным, как </a:t>
            </a: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конфета , съел </a:t>
            </a: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его - болезней нету!</a:t>
            </a:r>
            <a:b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</a:t>
            </a:r>
          </a:p>
          <a:p>
            <a:pPr marL="0" indent="0">
              <a:buNone/>
            </a:pP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Я </a:t>
            </a: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хочу стать </a:t>
            </a: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пианисткой, </a:t>
            </a: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</a:t>
            </a: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амечательной </a:t>
            </a: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артисткой.</a:t>
            </a:r>
            <a:b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Музыка </a:t>
            </a: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 мною </a:t>
            </a: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детства, </a:t>
            </a: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 люблю </a:t>
            </a: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её всем сердцем.</a:t>
            </a:r>
            <a:b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</a:t>
            </a:r>
          </a:p>
          <a:p>
            <a:pPr marL="0" indent="0">
              <a:buNone/>
            </a:pP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Я </a:t>
            </a: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мечтаю </a:t>
            </a: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стать скорей воспитателем </a:t>
            </a: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детей.</a:t>
            </a:r>
            <a:b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С </a:t>
            </a: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ними </a:t>
            </a: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петь, гулять, играть, дни </a:t>
            </a: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рожденья отмечать.</a:t>
            </a:r>
            <a:b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                                       </a:t>
            </a:r>
          </a:p>
          <a:p>
            <a:pPr marL="0" indent="0">
              <a:buNone/>
            </a:pP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Все </a:t>
            </a: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профессии прекрасны.</a:t>
            </a:r>
            <a:b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Все </a:t>
            </a: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профессии важны.</a:t>
            </a:r>
            <a:b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Знаем </a:t>
            </a: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мы, что наши руки</a:t>
            </a:r>
            <a:b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9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Будут </a:t>
            </a:r>
            <a:r>
              <a:rPr lang="ru-RU" sz="9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Родине нужны!</a:t>
            </a:r>
          </a:p>
          <a:p>
            <a:endParaRPr lang="ru-RU" sz="9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Кем быть?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3107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12" t="-9623" r="-10751" b="9623"/>
          <a:stretch/>
        </p:blipFill>
        <p:spPr>
          <a:xfrm rot="5400000">
            <a:off x="110908" y="1625395"/>
            <a:ext cx="4367423" cy="3654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Хочу стать врачом!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0057" y="2090238"/>
            <a:ext cx="4720121" cy="3540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645024"/>
            <a:ext cx="3707904" cy="2780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41326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7" y="2235677"/>
            <a:ext cx="4861701" cy="3646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Хочу стать медсестрой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1973" y="2198942"/>
            <a:ext cx="4800533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244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0787"/>
            <a:ext cx="4512824" cy="3384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Хочу стать воспитателем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1124" y="2564904"/>
            <a:ext cx="4608512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3777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7248" y="312321"/>
            <a:ext cx="8229600" cy="125272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Хочу стать учителем-дефектологом</a:t>
            </a:r>
            <a:endParaRPr lang="ru-RU" dirty="0"/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24944"/>
            <a:ext cx="4602525" cy="3451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65049"/>
            <a:ext cx="4403981" cy="3302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22201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73271"/>
            <a:ext cx="4590793" cy="3443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Хочу стать помощником воспитателя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9571" y="2353317"/>
            <a:ext cx="4644007" cy="3483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371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Методист</a:t>
            </a:r>
            <a:endParaRPr lang="ru-RU" dirty="0"/>
          </a:p>
        </p:txBody>
      </p:sp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64904"/>
            <a:ext cx="3888432" cy="3186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95536" y="2150622"/>
            <a:ext cx="3960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Воспитателей научит,</a:t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Как с детьми работать лучше,</a:t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 какому направленью</a:t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Продвигаться в обученье</a:t>
            </a:r>
          </a:p>
          <a:p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Как развить ребяткам речь,</a:t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 ошибок уберечь,</a:t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Убедителен, речист -</a:t>
            </a:r>
            <a:b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 бессменный методист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5539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Хочу стать поваром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74" y="1556792"/>
            <a:ext cx="5004684" cy="3753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0005" y="2948947"/>
            <a:ext cx="4224469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8895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21347"/>
            <a:ext cx="3072177" cy="2304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Наши работы: « Печенье для                           Мишутки»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356992"/>
            <a:ext cx="3969079" cy="2976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16832"/>
            <a:ext cx="3496616" cy="2622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1285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Наши работы: «Фрукты для      компота»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221088"/>
            <a:ext cx="3323861" cy="249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66" y="1159478"/>
            <a:ext cx="4091947" cy="306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348880"/>
            <a:ext cx="4091947" cy="306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8721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2727" y="1013697"/>
            <a:ext cx="4962482" cy="6336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Наши работы: «Тележка для дворника»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113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8" r="8258"/>
          <a:stretch/>
        </p:blipFill>
        <p:spPr>
          <a:xfrm>
            <a:off x="179512" y="2924944"/>
            <a:ext cx="4903476" cy="3386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Наши работы «Чайный сервиз»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t="3726" r="12059"/>
          <a:stretch/>
        </p:blipFill>
        <p:spPr>
          <a:xfrm>
            <a:off x="4494801" y="1844824"/>
            <a:ext cx="4253627" cy="3625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268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2" r="4584" b="8221"/>
          <a:stretch/>
        </p:blipFill>
        <p:spPr>
          <a:xfrm>
            <a:off x="945904" y="2164976"/>
            <a:ext cx="6826496" cy="4047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Наши работы: « Украсим тарелочку»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533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9654" y="730898"/>
            <a:ext cx="4880716" cy="6840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Наши работы: «Украсим фартук для помощника воспитателя»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17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Наши работы: «Пилюли для зайчонка»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87570"/>
            <a:ext cx="4680520" cy="3510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1"/>
          <a:stretch/>
        </p:blipFill>
        <p:spPr>
          <a:xfrm>
            <a:off x="251520" y="1700808"/>
            <a:ext cx="4419382" cy="3451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26819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4482" y="1339882"/>
            <a:ext cx="4991020" cy="561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1464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Наши работы: « Платье для куклы Кати»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998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Макет детского сада</a:t>
            </a:r>
            <a:endParaRPr lang="ru-RU" dirty="0"/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6696744" cy="5024879"/>
          </a:xfrm>
        </p:spPr>
      </p:pic>
    </p:spTree>
    <p:extLst>
      <p:ext uri="{BB962C8B-B14F-4D97-AF65-F5344CB8AC3E}">
        <p14:creationId xmlns:p14="http://schemas.microsoft.com/office/powerpoint/2010/main" val="4056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412776"/>
            <a:ext cx="7704856" cy="489654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sz="2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45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Мама </a:t>
            </a:r>
            <a:r>
              <a:rPr lang="ru-RU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ходит на работу.</a:t>
            </a:r>
            <a:br>
              <a:rPr lang="ru-RU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у папы много дел.</a:t>
            </a:r>
            <a:br>
              <a:rPr lang="ru-RU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Значит надо, чтобы кто-то</a:t>
            </a:r>
            <a:br>
              <a:rPr lang="ru-RU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за нами приглядел!</a:t>
            </a:r>
            <a:br>
              <a:rPr lang="ru-RU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5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Кто накормит кашей с ложки,</a:t>
            </a:r>
            <a:br>
              <a:rPr lang="ru-RU" sz="45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5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Кто нам сказку почитает,</a:t>
            </a:r>
            <a:br>
              <a:rPr lang="ru-RU" sz="45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5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Кто наденет нам сапожки,</a:t>
            </a:r>
            <a:br>
              <a:rPr lang="ru-RU" sz="45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5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Кто стихи и песни знает?</a:t>
            </a:r>
            <a:br>
              <a:rPr lang="ru-RU" sz="45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5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      Кто </a:t>
            </a:r>
            <a:r>
              <a:rPr lang="ru-RU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помирит, кто подскажет,</a:t>
            </a:r>
            <a:br>
              <a:rPr lang="ru-RU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5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      Кто </a:t>
            </a:r>
            <a:r>
              <a:rPr lang="ru-RU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подружка и приятель,</a:t>
            </a:r>
            <a:br>
              <a:rPr lang="ru-RU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5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      Кто </a:t>
            </a:r>
            <a:r>
              <a:rPr lang="ru-RU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нам фокусы покажет?</a:t>
            </a:r>
            <a:br>
              <a:rPr lang="ru-RU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5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      Ну</a:t>
            </a:r>
            <a:r>
              <a:rPr lang="ru-RU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конечно, воспитатель!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Воспитатель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325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72816"/>
            <a:ext cx="6336704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Дидактические игры по теме «Профессия»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1498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Работа с родителями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40088"/>
            <a:ext cx="4752528" cy="3564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7" r="3763"/>
          <a:stretch/>
        </p:blipFill>
        <p:spPr>
          <a:xfrm>
            <a:off x="4932040" y="4077072"/>
            <a:ext cx="3707904" cy="2491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501" y="3092962"/>
            <a:ext cx="3648405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0914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Над проектом  «Профессии детского сада» работали: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Учитель-дефектолог Е.А. Корсакова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Воспитатель О.В. Лебедева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Воспитатель С.А. Васенина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894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2523" y="812711"/>
            <a:ext cx="4224470" cy="33123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633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64"/>
          <a:stretch/>
        </p:blipFill>
        <p:spPr>
          <a:xfrm rot="5400000">
            <a:off x="4431631" y="329009"/>
            <a:ext cx="3017042" cy="302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48065" y="2996952"/>
            <a:ext cx="4032450" cy="3024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1006" y="3403475"/>
            <a:ext cx="3489780" cy="3168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79618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2" b="11322"/>
          <a:stretch/>
        </p:blipFill>
        <p:spPr>
          <a:xfrm rot="5400000">
            <a:off x="-187181" y="1203405"/>
            <a:ext cx="4294002" cy="2984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92609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1" r="14202"/>
          <a:stretch/>
        </p:blipFill>
        <p:spPr>
          <a:xfrm rot="5400000">
            <a:off x="1404220" y="3553738"/>
            <a:ext cx="2996558" cy="3429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330"/>
          <a:stretch/>
        </p:blipFill>
        <p:spPr>
          <a:xfrm>
            <a:off x="4219589" y="450638"/>
            <a:ext cx="4464496" cy="4256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5"/>
          <a:stretch/>
        </p:blipFill>
        <p:spPr>
          <a:xfrm>
            <a:off x="5241376" y="3657501"/>
            <a:ext cx="3464013" cy="2871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515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196752"/>
            <a:ext cx="6804744" cy="5328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Мир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без границ к себе так манит,</a:t>
            </a:r>
          </a:p>
          <a:p>
            <a:pPr marL="0" indent="0">
              <a:buNone/>
            </a:pP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Чарует тайной, красотой,</a:t>
            </a:r>
          </a:p>
          <a:p>
            <a:pPr marL="0" indent="0">
              <a:buNone/>
            </a:pP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дефектолог точно знает</a:t>
            </a:r>
          </a:p>
          <a:p>
            <a:pPr marL="0" indent="0">
              <a:buNone/>
            </a:pP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Рецепт загадочности той.</a:t>
            </a:r>
          </a:p>
          <a:p>
            <a:pPr marL="0" indent="0">
              <a:buNone/>
            </a:pP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Его рецепт - особым детям</a:t>
            </a:r>
          </a:p>
          <a:p>
            <a:pPr marL="0" indent="0">
              <a:buNone/>
            </a:pP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Найти особенный подход</a:t>
            </a:r>
          </a:p>
          <a:p>
            <a:pPr marL="0" indent="0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И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озаряясь чувством этим,</a:t>
            </a:r>
          </a:p>
          <a:p>
            <a:pPr marL="0" indent="0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С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надеждой двигаться вперед.</a:t>
            </a:r>
          </a:p>
          <a:p>
            <a:pPr marL="0" indent="0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С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надеждой, верой и любовью</a:t>
            </a:r>
          </a:p>
          <a:p>
            <a:pPr marL="0" indent="0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Увидеть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каждом солнца луч,</a:t>
            </a:r>
          </a:p>
          <a:p>
            <a:pPr marL="0" indent="0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Дефектам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шаткого здоровья</a:t>
            </a:r>
          </a:p>
          <a:p>
            <a:pPr marL="0" indent="0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Заслон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поставить грозных туч.</a:t>
            </a:r>
          </a:p>
          <a:p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Учитель-дефектолог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0070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34" t="23254" r="13564" b="5195"/>
          <a:stretch/>
        </p:blipFill>
        <p:spPr>
          <a:xfrm>
            <a:off x="827584" y="3573016"/>
            <a:ext cx="3666038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633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5"/>
            <a:ext cx="3840714" cy="2880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6" r="15633" b="9913"/>
          <a:stretch/>
        </p:blipFill>
        <p:spPr>
          <a:xfrm>
            <a:off x="4710475" y="512785"/>
            <a:ext cx="4212521" cy="2664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44" y="3429000"/>
            <a:ext cx="3264182" cy="3181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84381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Помощник воспитателя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7" y="1340768"/>
            <a:ext cx="7524824" cy="55172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зорькой ясной, до темна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нашем садике она.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Кто обед нам принесет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посуду приберет?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Мы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конечно, помогали,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На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столы мы накрывали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И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учились не крошить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И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песка не наносить.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Нашей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группы нету краше.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Чисто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светло вокруг!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Может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быть у няни нашей,</a:t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И 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 две, а десять рук?</a:t>
            </a:r>
          </a:p>
        </p:txBody>
      </p:sp>
    </p:spTree>
    <p:extLst>
      <p:ext uri="{BB962C8B-B14F-4D97-AF65-F5344CB8AC3E}">
        <p14:creationId xmlns:p14="http://schemas.microsoft.com/office/powerpoint/2010/main" val="3567117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541</TotalTime>
  <Words>383</Words>
  <Application>Microsoft Office PowerPoint</Application>
  <PresentationFormat>Экран (4:3)</PresentationFormat>
  <Paragraphs>104</Paragraphs>
  <Slides>42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Волна</vt:lpstr>
      <vt:lpstr>Профессии детского сада</vt:lpstr>
      <vt:lpstr>Заведующая</vt:lpstr>
      <vt:lpstr>Методист</vt:lpstr>
      <vt:lpstr>Воспитатель</vt:lpstr>
      <vt:lpstr>Презентация PowerPoint</vt:lpstr>
      <vt:lpstr>Презентация PowerPoint</vt:lpstr>
      <vt:lpstr>Учитель-дефектолог</vt:lpstr>
      <vt:lpstr>Презентация PowerPoint</vt:lpstr>
      <vt:lpstr>Помощник воспитателя</vt:lpstr>
      <vt:lpstr>Презентация PowerPoint</vt:lpstr>
      <vt:lpstr>Логопед</vt:lpstr>
      <vt:lpstr>Инструктор по физкультуре</vt:lpstr>
      <vt:lpstr>Музыкальный руководитель</vt:lpstr>
      <vt:lpstr>Врач</vt:lpstr>
      <vt:lpstr>Медсестра</vt:lpstr>
      <vt:lpstr>Врач офтальмолог</vt:lpstr>
      <vt:lpstr>Медсестра ортоптистка</vt:lpstr>
      <vt:lpstr>              Повар</vt:lpstr>
      <vt:lpstr>Бухгалтер</vt:lpstr>
      <vt:lpstr>Завхоз</vt:lpstr>
      <vt:lpstr>Плотник</vt:lpstr>
      <vt:lpstr>Прачка</vt:lpstr>
      <vt:lpstr>Вахтер</vt:lpstr>
      <vt:lpstr>Кем быть?</vt:lpstr>
      <vt:lpstr>Хочу стать врачом!</vt:lpstr>
      <vt:lpstr>Хочу стать медсестрой</vt:lpstr>
      <vt:lpstr>Хочу стать воспитателем</vt:lpstr>
      <vt:lpstr>Хочу стать учителем-дефектологом</vt:lpstr>
      <vt:lpstr>Хочу стать помощником воспитателя</vt:lpstr>
      <vt:lpstr>Хочу стать поваром</vt:lpstr>
      <vt:lpstr> Наши работы: « Печенье для                           Мишутки»</vt:lpstr>
      <vt:lpstr>Наши работы: «Фрукты для      компота»</vt:lpstr>
      <vt:lpstr>Наши работы: «Тележка для дворника»</vt:lpstr>
      <vt:lpstr>Наши работы «Чайный сервиз»</vt:lpstr>
      <vt:lpstr>Наши работы: « Украсим тарелочку»</vt:lpstr>
      <vt:lpstr>Наши работы: «Украсим фартук для помощника воспитателя»</vt:lpstr>
      <vt:lpstr>Наши работы: «Пилюли для зайчонка»</vt:lpstr>
      <vt:lpstr>Наши работы: « Платье для куклы Кати»</vt:lpstr>
      <vt:lpstr>Макет детского сада</vt:lpstr>
      <vt:lpstr>Дидактические игры по теме «Профессия»</vt:lpstr>
      <vt:lpstr>Работа с родителями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1</cp:lastModifiedBy>
  <cp:revision>74</cp:revision>
  <dcterms:created xsi:type="dcterms:W3CDTF">2017-04-01T19:03:21Z</dcterms:created>
  <dcterms:modified xsi:type="dcterms:W3CDTF">2017-04-03T08:19:00Z</dcterms:modified>
</cp:coreProperties>
</file>