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9" r:id="rId22"/>
    <p:sldId id="280" r:id="rId23"/>
    <p:sldId id="281" r:id="rId24"/>
    <p:sldId id="282" r:id="rId25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16T14:17:45.572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30234-E9A4-4EDF-B688-EE81C7B40999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0892E-A2B2-423E-9D20-CE4453C3A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60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0892E-A2B2-423E-9D20-CE4453C3AB1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87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87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711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0795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77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5736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248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496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517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173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076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47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567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47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26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2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669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0B27C-05F1-47CD-860E-D6098C10D58C}" type="datetimeFigureOut">
              <a:rPr lang="ru-RU" smtClean="0"/>
              <a:t>17.04.2017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CDAD1E-5B83-496E-AFC5-7A8FB3A4F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18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116905" y="1476276"/>
            <a:ext cx="10390908" cy="1646302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Детский 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сад №112. «Радуга»</a:t>
            </a:r>
            <a:endParaRPr lang="ru-RU" b="1" dirty="0">
              <a:solidFill>
                <a:schemeClr val="tx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24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208">
        <p14:reveal/>
      </p:transition>
    </mc:Choice>
    <mc:Fallback>
      <p:transition spd="slow" advTm="52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0"/>
            <a:ext cx="94297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6164" y="5846618"/>
            <a:ext cx="70796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«Учитель-дефектолог проводит занятие»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44518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0"/>
    </mc:Choice>
    <mc:Fallback>
      <p:transition spd="slow" advTm="344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45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6109" y="5763490"/>
            <a:ext cx="71272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Уголок «Семья» - любимое место для игр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6610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1"/>
    </mc:Choice>
    <mc:Fallback>
      <p:transition spd="slow" advTm="155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0290" y="5777346"/>
            <a:ext cx="674716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«Наши пожарные – самые смелые»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9284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1"/>
    </mc:Choice>
    <mc:Fallback>
      <p:transition spd="slow" advTm="442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19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964" y="6109855"/>
            <a:ext cx="887935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Мальчики любят играть в конструктор и солдатиков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3448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7"/>
    </mc:Choice>
    <mc:Fallback>
      <p:transition spd="slow" advTm="295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88" y="0"/>
            <a:ext cx="95218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9018" y="6082145"/>
            <a:ext cx="815960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«В нашем магазине можно купить любой товар»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6681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4"/>
    </mc:Choice>
    <mc:Fallback>
      <p:transition spd="slow" advTm="307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25" y="0"/>
            <a:ext cx="86931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8167" y="5971310"/>
            <a:ext cx="477566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Дети умеют и любят читать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66440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8"/>
    </mc:Choice>
    <mc:Fallback>
      <p:transition spd="slow" advTm="282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8" y="0"/>
            <a:ext cx="104219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6764" y="6123709"/>
            <a:ext cx="565731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Зимой на прогулке очень весело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1311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5"/>
    </mc:Choice>
    <mc:Fallback>
      <p:transition spd="slow" advTm="314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0"/>
            <a:ext cx="115712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5091" y="6012873"/>
            <a:ext cx="516519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Зимний спортивный праздник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0818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8"/>
    </mc:Choice>
    <mc:Fallback>
      <p:transition spd="slow" advTm="289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0436" y="5957455"/>
            <a:ext cx="287129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Катание с горки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3375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2"/>
    </mc:Choice>
    <mc:Fallback>
      <p:transition spd="slow" advTm="316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2290" y="5708073"/>
            <a:ext cx="564930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Шорт-трек в ФОК «Заволжский»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5810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5"/>
    </mc:Choice>
    <mc:Fallback>
      <p:transition spd="slow" advTm="320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2376945_raduga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0" y="0"/>
            <a:ext cx="84788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5350" y="5486399"/>
            <a:ext cx="6747164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Группа пчелки. Выпуск 2017</a:t>
            </a:r>
            <a:endParaRPr lang="ru-RU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880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4"/>
    </mc:Choice>
    <mc:Fallback>
      <p:transition spd="slow" advTm="333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47377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9127" y="6096000"/>
            <a:ext cx="823975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Физкультурные занятия проходят очень весело!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0025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5"/>
    </mc:Choice>
    <mc:Fallback>
      <p:transition spd="slow" advTm="247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5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55927" cy="6213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309" y="5689981"/>
            <a:ext cx="750916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 smtClean="0"/>
              <a:t>Снеговичок</a:t>
            </a:r>
            <a:r>
              <a:rPr lang="ru-RU" sz="2800" dirty="0" smtClean="0"/>
              <a:t> получился очень симпатичный!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73049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2"/>
    </mc:Choice>
    <mc:Fallback>
      <p:transition spd="slow" advTm="294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6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2727" y="6206836"/>
            <a:ext cx="380424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Любимые </a:t>
            </a:r>
            <a:r>
              <a:rPr lang="ru-RU" sz="2800" dirty="0" err="1" smtClean="0"/>
              <a:t>мультгерои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8743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"/>
    </mc:Choice>
    <mc:Fallback>
      <p:transition spd="slow" advTm="234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6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2073" y="5902036"/>
            <a:ext cx="577594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Любимые </a:t>
            </a:r>
            <a:r>
              <a:rPr lang="ru-RU" sz="2800" dirty="0" err="1" smtClean="0"/>
              <a:t>мультгерои</a:t>
            </a:r>
            <a:r>
              <a:rPr lang="ru-RU" sz="2800" dirty="0" smtClean="0"/>
              <a:t> мальчишек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0472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8"/>
    </mc:Choice>
    <mc:Fallback>
      <p:transition spd="slow" advTm="251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7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44290" y="6068292"/>
            <a:ext cx="416973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«Новогодний утренник»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4452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6"/>
    </mc:Choice>
    <mc:Fallback>
      <p:transition spd="slow" advTm="992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29 - копия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754" cy="6079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6882" y="6262255"/>
            <a:ext cx="6012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/>
                </a:solidFill>
              </a:rPr>
              <a:t>Готовимся к занятию</a:t>
            </a:r>
            <a:endParaRPr lang="ru-RU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0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6"/>
    </mc:Choice>
    <mc:Fallback>
      <p:transition spd="slow" advTm="588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32 - копия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1745" y="6082145"/>
            <a:ext cx="543098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«Три подружки-</a:t>
            </a:r>
            <a:r>
              <a:rPr lang="ru-RU" sz="2800" dirty="0" err="1" smtClean="0"/>
              <a:t>веселушки</a:t>
            </a:r>
            <a:r>
              <a:rPr lang="ru-RU" sz="2800" dirty="0" smtClean="0"/>
              <a:t>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3025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4"/>
    </mc:Choice>
    <mc:Fallback>
      <p:transition spd="slow" advTm="361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2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3672" y="6096000"/>
            <a:ext cx="407323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«Наш салон красоты»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29070451"/>
      </p:ext>
    </p:extLst>
  </p:cSld>
  <p:clrMapOvr>
    <a:masterClrMapping/>
  </p:clrMapOvr>
  <p:transition spd="slow" advTm="2459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6276109"/>
            <a:ext cx="8368146" cy="52322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«Мальчишки просто обожают играть в машинки»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0440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8"/>
    </mc:Choice>
    <mc:Fallback>
      <p:transition spd="slow" advTm="289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7" y="0"/>
            <a:ext cx="10287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583" y="6068292"/>
            <a:ext cx="628996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Девочки любят играть в куклы</a:t>
            </a:r>
            <a:endParaRPr lang="ru-RU" sz="32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909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5"/>
    </mc:Choice>
    <mc:Fallback>
      <p:transition spd="slow" advTm="326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83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946" y="5957455"/>
            <a:ext cx="867294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«Если </a:t>
            </a:r>
            <a:r>
              <a:rPr lang="ru-RU" sz="2800" dirty="0" err="1" smtClean="0"/>
              <a:t>заболели,приходите</a:t>
            </a:r>
            <a:r>
              <a:rPr lang="ru-RU" sz="2800" dirty="0" smtClean="0"/>
              <a:t> к нам, вылечим!»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0866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5"/>
    </mc:Choice>
    <mc:Fallback>
      <p:transition spd="slow" advTm="260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4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4255" y="5680363"/>
            <a:ext cx="599901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«Настольные игры – наша стихия»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4467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9"/>
    </mc:Choice>
    <mc:Fallback>
      <p:transition spd="slow" advTm="330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</TotalTime>
  <Words>133</Words>
  <Application>Microsoft Office PowerPoint</Application>
  <PresentationFormat>Широкоэкранный</PresentationFormat>
  <Paragraphs>25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Comic Sans MS</vt:lpstr>
      <vt:lpstr>Trebuchet MS</vt:lpstr>
      <vt:lpstr>Wingdings 3</vt:lpstr>
      <vt:lpstr>Аспект</vt:lpstr>
      <vt:lpstr>Детский сад №112. «Радуга»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сад 112.Радуга</dc:title>
  <dc:creator>Пользователь</dc:creator>
  <cp:lastModifiedBy>Пользователь</cp:lastModifiedBy>
  <cp:revision>7</cp:revision>
  <dcterms:created xsi:type="dcterms:W3CDTF">2017-04-16T10:04:07Z</dcterms:created>
  <dcterms:modified xsi:type="dcterms:W3CDTF">2017-04-16T20:44:17Z</dcterms:modified>
</cp:coreProperties>
</file>