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7" r:id="rId3"/>
    <p:sldId id="260" r:id="rId4"/>
    <p:sldId id="270" r:id="rId5"/>
    <p:sldId id="266" r:id="rId6"/>
    <p:sldId id="268" r:id="rId7"/>
    <p:sldId id="257" r:id="rId8"/>
    <p:sldId id="264" r:id="rId9"/>
    <p:sldId id="262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Детский фондомик-гриб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63888" y="1412776"/>
            <a:ext cx="53624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70C0"/>
                </a:solidFill>
              </a:rPr>
              <a:t>В нашем садике родном </a:t>
            </a:r>
          </a:p>
          <a:p>
            <a:pPr algn="ctr"/>
            <a:r>
              <a:rPr lang="ru-RU" sz="5400" b="1" i="1" dirty="0" smtClean="0">
                <a:solidFill>
                  <a:srgbClr val="0070C0"/>
                </a:solidFill>
              </a:rPr>
              <a:t>очень весело живём!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красивых презентаций и слайд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585" y="31723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0"/>
            <a:ext cx="3212870" cy="29202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9833" y="3244334"/>
            <a:ext cx="63622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C000"/>
                </a:solidFill>
              </a:rPr>
              <a:t>Спасибо за внимание!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оформления фона красивых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pic>
        <p:nvPicPr>
          <p:cNvPr id="11266" name="Picture 2" descr="Поздравление на день здоровь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642918"/>
            <a:ext cx="5929354" cy="5857916"/>
          </a:xfrm>
          <a:prstGeom prst="rect">
            <a:avLst/>
          </a:prstGeom>
          <a:noFill/>
        </p:spPr>
      </p:pic>
      <p:pic>
        <p:nvPicPr>
          <p:cNvPr id="11267" name="Picture 3" descr="C:\Users\Админ\Desktop\день здоровья\IMG_34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00042"/>
            <a:ext cx="7000924" cy="583408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для оформления фона красивых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857232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214291"/>
            <a:ext cx="5643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Пусть здоровье будет крепким,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Крепкими чтобы были нервы!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1571612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День здоровья вот потеха,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Старый лекарь так для смеха,</a:t>
            </a:r>
            <a:endParaRPr lang="ru-RU" sz="24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3313" name="Picture 1" descr="C:\Users\Админ\Desktop\день здоровья\IMG_34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7715304" cy="597695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3314" name="Picture 2" descr="C:\Users\Админ\Desktop\день здоровья\IMG_34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142960"/>
            <a:ext cx="7000924" cy="5715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464405"/>
            <a:ext cx="9754445" cy="73158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2828836"/>
            <a:ext cx="5688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Дед Мороз прислал нам елку,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Огоньки на ней зажег.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И блестят на ней иголки,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А на веточках — снежок!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20688"/>
            <a:ext cx="7429416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reeppt.ru/Fony/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0562" y="2690336"/>
            <a:ext cx="40005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Дед Мороз прислал нам елку,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Огоньки на ней зажег.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И блестят на ней иголки,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А на веточках — снежок!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 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5" name="Picture 1" descr="F:\IMG_8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8001024" cy="578645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6146" name="Picture 2" descr="F:\IMG_8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8001024" cy="564360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оформления фона красивых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71604" y="857232"/>
            <a:ext cx="5286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  <a:t>Мы пришли колядовать,</a:t>
            </a:r>
            <a:b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  <a:t>Просим ряженых встречать</a:t>
            </a:r>
            <a:b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  <a:t>Добрым словом и подарком,</a:t>
            </a:r>
            <a:b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  <a:t>Пирогом с хмельною чаркой.</a:t>
            </a:r>
            <a:b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  <a:t>И с собою дать презент,</a:t>
            </a:r>
            <a:b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Franklin Gothic Heavy" pitchFamily="34" charset="0"/>
              </a:rPr>
              <a:t>Вкусных пряников, конфет</a:t>
            </a:r>
            <a:endParaRPr lang="ru-RU" sz="2800" dirty="0"/>
          </a:p>
        </p:txBody>
      </p:sp>
      <p:pic>
        <p:nvPicPr>
          <p:cNvPr id="3" name="Picture 6" descr="Колядки в стихах со Старым Новым год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285836"/>
            <a:ext cx="600079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для красивых презентаций и слайд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Админ\Desktop\колядки\IMG_8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04"/>
            <a:ext cx="7715272" cy="614364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2291" name="Picture 3" descr="C:\Users\Админ\Desktop\колядки\IMG_8659.JPG"/>
          <p:cNvPicPr>
            <a:picLocks noChangeAspect="1" noChangeArrowheads="1"/>
          </p:cNvPicPr>
          <p:nvPr/>
        </p:nvPicPr>
        <p:blipFill>
          <a:blip r:embed="rId4" cstate="print"/>
          <a:srcRect l="13281" t="27778" r="14062" b="3968"/>
          <a:stretch>
            <a:fillRect/>
          </a:stretch>
        </p:blipFill>
        <p:spPr bwMode="auto">
          <a:xfrm>
            <a:off x="1000100" y="428604"/>
            <a:ext cx="7358114" cy="6143644"/>
          </a:xfrm>
          <a:prstGeom prst="rect">
            <a:avLst/>
          </a:prstGeom>
          <a:noFill/>
        </p:spPr>
      </p:pic>
      <p:pic>
        <p:nvPicPr>
          <p:cNvPr id="12292" name="Picture 4" descr="C:\Users\Админ\Desktop\колядки\IMG_8660.JPG"/>
          <p:cNvPicPr>
            <a:picLocks noChangeAspect="1" noChangeArrowheads="1"/>
          </p:cNvPicPr>
          <p:nvPr/>
        </p:nvPicPr>
        <p:blipFill>
          <a:blip r:embed="rId5" cstate="print"/>
          <a:srcRect l="6250" t="17708" r="23437"/>
          <a:stretch>
            <a:fillRect/>
          </a:stretch>
        </p:blipFill>
        <p:spPr bwMode="auto">
          <a:xfrm>
            <a:off x="1357290" y="642918"/>
            <a:ext cx="6429420" cy="5643578"/>
          </a:xfrm>
          <a:prstGeom prst="rect">
            <a:avLst/>
          </a:prstGeom>
          <a:noFill/>
        </p:spPr>
      </p:pic>
      <p:pic>
        <p:nvPicPr>
          <p:cNvPr id="12293" name="Picture 5" descr="C:\Users\Админ\Desktop\колядки\IMG_8663.JPG"/>
          <p:cNvPicPr>
            <a:picLocks noChangeAspect="1" noChangeArrowheads="1"/>
          </p:cNvPicPr>
          <p:nvPr/>
        </p:nvPicPr>
        <p:blipFill>
          <a:blip r:embed="rId6" cstate="print"/>
          <a:srcRect l="20312" r="18750" b="12500"/>
          <a:stretch>
            <a:fillRect/>
          </a:stretch>
        </p:blipFill>
        <p:spPr bwMode="auto">
          <a:xfrm>
            <a:off x="1857356" y="285728"/>
            <a:ext cx="5572164" cy="6000768"/>
          </a:xfrm>
          <a:prstGeom prst="rect">
            <a:avLst/>
          </a:prstGeom>
          <a:noFill/>
        </p:spPr>
      </p:pic>
      <p:pic>
        <p:nvPicPr>
          <p:cNvPr id="12294" name="Picture 6" descr="C:\Users\Админ\Desktop\колядки\IMG_86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1495" y="0"/>
            <a:ext cx="9144000" cy="685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295" name="Picture 7" descr="C:\Users\Админ\Desktop\колядки\IMG_86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reeppt.ru/Fony/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1" y="165746"/>
            <a:ext cx="6264696" cy="66693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оформления фона красивых презентац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23100" r="434" b="-7750"/>
          <a:stretch/>
        </p:blipFill>
        <p:spPr>
          <a:xfrm>
            <a:off x="2555776" y="592088"/>
            <a:ext cx="6408712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1150"/>
          <a:stretch/>
        </p:blipFill>
        <p:spPr>
          <a:xfrm>
            <a:off x="899592" y="411472"/>
            <a:ext cx="7596336" cy="5472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20863"/>
          <a:stretch/>
        </p:blipFill>
        <p:spPr>
          <a:xfrm>
            <a:off x="1043608" y="-281224"/>
            <a:ext cx="705678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40612"/>
            <a:ext cx="874846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28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682"/>
            <a:ext cx="9144000" cy="6858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904656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/>
          <a:stretch/>
        </p:blipFill>
        <p:spPr>
          <a:xfrm>
            <a:off x="342900" y="-141109"/>
            <a:ext cx="6225902" cy="673966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5" y="-187408"/>
            <a:ext cx="51435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90" y="-187408"/>
            <a:ext cx="5143500" cy="6858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12607" y="1024136"/>
            <a:ext cx="9144000" cy="537321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72</Words>
  <Application>Microsoft Office PowerPoint</Application>
  <PresentationFormat>Экран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1</cp:lastModifiedBy>
  <cp:revision>48</cp:revision>
  <dcterms:created xsi:type="dcterms:W3CDTF">2017-01-22T21:03:25Z</dcterms:created>
  <dcterms:modified xsi:type="dcterms:W3CDTF">2017-02-08T11:39:12Z</dcterms:modified>
</cp:coreProperties>
</file>