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0572-7720-415D-9CBE-C8D9E5B79BD9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6E1-AEAF-4633-9F5E-BE91A424C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04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0572-7720-415D-9CBE-C8D9E5B79BD9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6E1-AEAF-4633-9F5E-BE91A424C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5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0572-7720-415D-9CBE-C8D9E5B79BD9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6E1-AEAF-4633-9F5E-BE91A424CAF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26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0572-7720-415D-9CBE-C8D9E5B79BD9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6E1-AEAF-4633-9F5E-BE91A424C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684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0572-7720-415D-9CBE-C8D9E5B79BD9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6E1-AEAF-4633-9F5E-BE91A424CAF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1710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0572-7720-415D-9CBE-C8D9E5B79BD9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6E1-AEAF-4633-9F5E-BE91A424C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2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0572-7720-415D-9CBE-C8D9E5B79BD9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6E1-AEAF-4633-9F5E-BE91A424C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32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0572-7720-415D-9CBE-C8D9E5B79BD9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6E1-AEAF-4633-9F5E-BE91A424C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59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0572-7720-415D-9CBE-C8D9E5B79BD9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6E1-AEAF-4633-9F5E-BE91A424C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40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0572-7720-415D-9CBE-C8D9E5B79BD9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6E1-AEAF-4633-9F5E-BE91A424C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11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0572-7720-415D-9CBE-C8D9E5B79BD9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6E1-AEAF-4633-9F5E-BE91A424C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66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0572-7720-415D-9CBE-C8D9E5B79BD9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6E1-AEAF-4633-9F5E-BE91A424C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22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0572-7720-415D-9CBE-C8D9E5B79BD9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6E1-AEAF-4633-9F5E-BE91A424C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6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0572-7720-415D-9CBE-C8D9E5B79BD9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6E1-AEAF-4633-9F5E-BE91A424C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9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0572-7720-415D-9CBE-C8D9E5B79BD9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6E1-AEAF-4633-9F5E-BE91A424C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40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0572-7720-415D-9CBE-C8D9E5B79BD9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6E1-AEAF-4633-9F5E-BE91A424C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23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B0572-7720-415D-9CBE-C8D9E5B79BD9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0166E1-AEAF-4633-9F5E-BE91A424C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6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16657" y="2919375"/>
            <a:ext cx="6760191" cy="1094309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/>
              <a:t>Наш друг - светофор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70060" y="4408225"/>
            <a:ext cx="5581934" cy="219729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18 сентября в группе прошло развлечение на тему: «Азбука безопасности»</a:t>
            </a:r>
          </a:p>
          <a:p>
            <a:pPr algn="ctr"/>
            <a:r>
              <a:rPr lang="ru-RU" dirty="0" smtClean="0"/>
              <a:t>Были поставлены следующие задачи: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955" y="1378423"/>
            <a:ext cx="5568287" cy="41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857" y="377588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Подводить детей к осознанию необходимости соблюдать ПДД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67" y="1698388"/>
            <a:ext cx="6414448" cy="481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18531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Формировать у детей основы безопасности жизнедеятельности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41" y="1739331"/>
            <a:ext cx="6378053" cy="47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45827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Знакомить детей с ПДД в качестве пешехода и пассажира транспортного средства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14" y="2115402"/>
            <a:ext cx="6050508" cy="453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Уточнять знания детей о назначении светофора и работе полицейского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51" y="1807570"/>
            <a:ext cx="6200633" cy="465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Знакомить со знаками дорожного движения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80" y="1930400"/>
            <a:ext cx="6241576" cy="468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60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Грань</vt:lpstr>
      <vt:lpstr>Наш друг - светофор</vt:lpstr>
      <vt:lpstr>Подводить детей к осознанию необходимости соблюдать ПДД</vt:lpstr>
      <vt:lpstr>Формировать у детей основы безопасности жизнедеятельности</vt:lpstr>
      <vt:lpstr>Знакомить детей с ПДД в качестве пешехода и пассажира транспортного средства</vt:lpstr>
      <vt:lpstr>Уточнять знания детей о назначении светофора и работе полицейского</vt:lpstr>
      <vt:lpstr>Знакомить со знаками дорожного движения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друг - светофор</dc:title>
  <dc:creator>Иван</dc:creator>
  <cp:lastModifiedBy>Иван</cp:lastModifiedBy>
  <cp:revision>2</cp:revision>
  <dcterms:created xsi:type="dcterms:W3CDTF">2019-09-30T18:34:24Z</dcterms:created>
  <dcterms:modified xsi:type="dcterms:W3CDTF">2019-09-30T19:02:42Z</dcterms:modified>
</cp:coreProperties>
</file>