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74" r:id="rId4"/>
    <p:sldId id="280" r:id="rId5"/>
    <p:sldId id="282" r:id="rId6"/>
    <p:sldId id="292" r:id="rId7"/>
    <p:sldId id="277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100" d="100"/>
          <a:sy n="100" d="100"/>
        </p:scale>
        <p:origin x="-702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EA3-BAB7-4F8A-BCFC-4F2519EAE312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8463-1C1C-4293-88BB-098CB6CE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8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EA3-BAB7-4F8A-BCFC-4F2519EAE312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8463-1C1C-4293-88BB-098CB6CE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5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EA3-BAB7-4F8A-BCFC-4F2519EAE312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8463-1C1C-4293-88BB-098CB6CE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8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EA3-BAB7-4F8A-BCFC-4F2519EAE312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8463-1C1C-4293-88BB-098CB6CE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2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EA3-BAB7-4F8A-BCFC-4F2519EAE312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8463-1C1C-4293-88BB-098CB6CE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4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EA3-BAB7-4F8A-BCFC-4F2519EAE312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8463-1C1C-4293-88BB-098CB6CE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6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EA3-BAB7-4F8A-BCFC-4F2519EAE312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8463-1C1C-4293-88BB-098CB6CE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5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EA3-BAB7-4F8A-BCFC-4F2519EAE312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8463-1C1C-4293-88BB-098CB6CE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7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EA3-BAB7-4F8A-BCFC-4F2519EAE312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8463-1C1C-4293-88BB-098CB6CE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4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EA3-BAB7-4F8A-BCFC-4F2519EAE312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8463-1C1C-4293-88BB-098CB6CE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5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EA3-BAB7-4F8A-BCFC-4F2519EAE312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8463-1C1C-4293-88BB-098CB6CE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45EA3-BAB7-4F8A-BCFC-4F2519EAE312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38463-1C1C-4293-88BB-098CB6CE3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0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99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1" y="1052736"/>
            <a:ext cx="5502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Презентация на тему: «</a:t>
            </a:r>
            <a:r>
              <a:rPr lang="ru-RU" sz="2400" u="sng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Использование блоков Дьенеша в совместной работе с детьми </a:t>
            </a:r>
            <a:r>
              <a:rPr lang="ru-RU" sz="2400" u="sng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второй </a:t>
            </a:r>
            <a:r>
              <a:rPr lang="ru-RU" sz="2400" u="sng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младшей группы».</a:t>
            </a:r>
            <a:endParaRPr lang="ru-RU" sz="2400" u="sng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444330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Подготовила: </a:t>
            </a:r>
            <a:r>
              <a:rPr lang="ru-RU" sz="2000" dirty="0" err="1" smtClean="0">
                <a:latin typeface="Arial Narrow" panose="020B0606020202030204" pitchFamily="34" charset="0"/>
              </a:rPr>
              <a:t>Параунина</a:t>
            </a:r>
            <a:r>
              <a:rPr lang="ru-RU" sz="2000" dirty="0" smtClean="0">
                <a:latin typeface="Arial Narrow" panose="020B0606020202030204" pitchFamily="34" charset="0"/>
              </a:rPr>
              <a:t> Наталия Олеговна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Воспитатель  МДОУ112.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Ярославль 2017г.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9" y="3033256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2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332656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четыре группы игр с логическими блоками:   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540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 мы начали осваивать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ую группу - для развития умений выявлять и абстрагировать свойства.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признаками объектов.</a:t>
            </a:r>
          </a:p>
          <a:p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 по одному признаку (найди блоки, такие же как этот по цвету, форме, размеру, толщине).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3123" r="3945" b="19727"/>
          <a:stretch/>
        </p:blipFill>
        <p:spPr>
          <a:xfrm>
            <a:off x="6178996" y="2060848"/>
            <a:ext cx="239950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1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0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980728"/>
            <a:ext cx="57667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ая группа -  для развития умений сравнивать предметы по их свойствам; </a:t>
            </a:r>
          </a:p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лишнее?» 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перед ребенком 3 – 4 блоков. В ряду один лишний  - он может отличаться цветом, формой. Ребенок должен объяснить, почему он думает , что эта фигура лишняя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32517"/>
            <a:ext cx="3255195" cy="237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-4739" r="8203" b="4739"/>
          <a:stretch/>
        </p:blipFill>
        <p:spPr>
          <a:xfrm>
            <a:off x="5364088" y="3596517"/>
            <a:ext cx="278130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0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34" y="-34024"/>
            <a:ext cx="9276805" cy="6892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73997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ая группа – для развития действий классификация и обобщения.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2468" y="1628800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«Чем похожи , чем отличаются фигуры?»  </a:t>
            </a: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детьми выкладываем блоки только круглой формы , но разного цвета.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03976"/>
            <a:ext cx="3490391" cy="248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0" y="3435205"/>
            <a:ext cx="312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6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" y="-18000"/>
            <a:ext cx="9168000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620688"/>
            <a:ext cx="55376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ая группа- для развития способности к логическим действиям и операциям.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 Продолжи ряд, Цепочки, Домики»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12776"/>
            <a:ext cx="3088999" cy="572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11627"/>
            <a:ext cx="3572169" cy="27923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6044" y="3091273"/>
            <a:ext cx="3120346" cy="24044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510" y="3069383"/>
            <a:ext cx="312034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901938"/>
            <a:ext cx="51125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 Дьенеша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увлекательное и полезное занятие! Игры с блоками развивают у детей мыслительные операции (анализ, сравнение), логическое мышление, творческие способности, и познавательные процессы (память, внимание, воображение) .Играя с блоками ребенок выполняет разнообразные предметные действия(выкладывание, разбиение и др.)Также игры с блоками Дьенеша способствуют развитию речи.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42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2038271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836712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важнейших задач воспитания маленького ребенка- развитие его ума, формирование таких мыслительных умений и способностей, которые позволяют легко осваивать новое.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представляет собой сложную науку, которая может вызвать определенные трудности во время школьного обучения. Поэтому очень важно познакомить детей с основами логического мышления, которые используются во всех видах деятельности. 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дошкольной педагогике имеется множество разных технологий, обеспечивающих интеллектуальное развитие ребенка. Особая роль отводиться нестандартным дидактическим средствам, среди которых выделяются «Логические блоки Дьенеша».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6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5780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90872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Золтан Пал Дьенеш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1916 – 2014г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844824"/>
            <a:ext cx="36364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Венгерский профессор, специалист по психологии и математике, создатель прогрессивной авторской методики обучения детей – «новая математика» для раннего логического предварительного обучения, и прежде всего для подготовки мышления детей к усвоению математики.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8474"/>
            <a:ext cx="389763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4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8367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65204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блоки Дьенеша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412776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Логический материал представляет собой набор из 48 логических блоков, различающихся четырьмя свойствами: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круглые, квадратные, треугольные , прямоугольные;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желтые, красные, синие;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большие и маленькие;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толстые и тонкие.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88" y="2780928"/>
            <a:ext cx="406129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4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-25102"/>
            <a:ext cx="9216000" cy="691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674400"/>
            <a:ext cx="4392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Задачи: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формой, цветом, размером предметов.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выявлять свойства в предметах, называть их, обобщать предметы по их свойствам, объединять сходства и различия предметов.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процессы, мыслительные операции.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3552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9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" y="-3458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394641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Развитие познавательных  и  творческих способностей у детей младшего возраста.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268760"/>
            <a:ext cx="5958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психические функции, связанные с речевой деятельностью.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способности, воображение, фантазию.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самостоятельность, настойчивость в достижении цели.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8676" y="55926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03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252520" cy="70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подготовки детей желательно использовать не весь комплект, а какую – то его часть: сначала брать для игры блоки разные по форме и цвету, но одинаковые по размеру и толщине (12 штук); затем разные по форме, цвету и размеру, но одинаковые по толщине(24 штуки) и в конце – полный набор фигур (48 штук).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3667410" cy="24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r="7218"/>
          <a:stretch/>
        </p:blipFill>
        <p:spPr>
          <a:xfrm>
            <a:off x="5076056" y="3069016"/>
            <a:ext cx="3274441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6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957883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блоков в работе с детьми.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от двух лет я применяю простые игры как для групповой так и для индивидуальной работы. Также в помощь к блокам имеются альбомы, они так и называются «Блоки Дьенеша для самых маленьких с 2 до 3 лет»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1" y="4639429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дать возможность ребенку манипулировать с фигурами по своему желанию, помогая выполнить знакомые постройки.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39800"/>
            <a:ext cx="3416486" cy="248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69031"/>
            <a:ext cx="2304256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66" y="-54232"/>
            <a:ext cx="9264000" cy="69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2004" y="332656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работы с логическими блоками Дьенеша.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(комплексные , интегрированные), обеспечивающие наглядность, системность и доступность, смену деятельности.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и самостоятельная игровая деятельность (дидактические игры, подвижные, сюжетно – ролевые игры).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 занятий, в предметно –развивающей среде (ИЗО – деятельность, аппликация, режимные моменты).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6390" y="2247999"/>
            <a:ext cx="4212268" cy="31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14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703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dzho76ru</dc:creator>
  <cp:lastModifiedBy>Компьютер</cp:lastModifiedBy>
  <cp:revision>29</cp:revision>
  <dcterms:created xsi:type="dcterms:W3CDTF">2017-04-07T07:31:21Z</dcterms:created>
  <dcterms:modified xsi:type="dcterms:W3CDTF">2017-11-25T08:05:22Z</dcterms:modified>
</cp:coreProperties>
</file>