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s04.infourok.ru/uploads/ex/026a/0001b019-b813b7a0/img1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ds04.infourok.ru/uploads/ex/026a/0001b019-b813b7a0/img11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s04.infourok.ru/uploads/ex/026a/0001b019-b813b7a0/img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s04.infourok.ru/uploads/ex/026a/0001b019-b813b7a0/img3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s04.infourok.ru/uploads/ex/026a/0001b019-b813b7a0/img4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ds04.infourok.ru/uploads/ex/026a/0001b019-b813b7a0/img5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ds04.infourok.ru/uploads/ex/026a/0001b019-b813b7a0/img6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s04.infourok.ru/uploads/ex/026a/0001b019-b813b7a0/img8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ds04.infourok.ru/uploads/ex/026a/0001b019-b813b7a0/img9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ds04.infourok.ru/uploads/ex/026a/0001b019-b813b7a0/img10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озраст 6 - 7 лет Старший дошкольный возраст — период познания мира человечес">
            <a:hlinkClick r:id="rId2" tooltip="&quot;Возраст 6 - 7 лет Старший дошкольный возраст — период познания мира человечес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20688"/>
            <a:ext cx="9144000" cy="623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188640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«Детский сад №112»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группа №11  «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Смешарики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23379" y="3244334"/>
            <a:ext cx="20972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г.Ярославль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г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ношения со сверстниками Преобладают общественно значимые мотивы над личнос">
            <a:hlinkClick r:id="rId2" tooltip="&quot;Отношения со сверстниками Преобладают общественно значимые мотивы над личнос...&quot;"/>
          </p:cNvPr>
          <p:cNvPicPr/>
          <p:nvPr/>
        </p:nvPicPr>
        <p:blipFill>
          <a:blip r:embed="rId3" cstate="print"/>
          <a:srcRect b="29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ентина\Desktop\карти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овая деятельность В сюжетно-ролевых играх дети осваивают сложные взаимоде">
            <a:hlinkClick r:id="rId2" tooltip="&quot;Игровая деятельность В сюжетно-ролевых играх дети осваивают сложные взаимоде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ирование Освоили конструирование из строительного материала. Могут ос">
            <a:hlinkClick r:id="rId2" tooltip="&quot;Конструирование Освоили конструирование из строительного материала. Могут ос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зительная деятельность Образы из окружающей жизни и литературных произв">
            <a:hlinkClick r:id="rId2" tooltip="&quot;Изобразительная деятельность Образы из окружающей жизни и литературных произв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0"/>
            <a:ext cx="968456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дущие психические процессы внимание мышление память восприятие воображение">
            <a:hlinkClick r:id="rId2" tooltip="&quot;Ведущие психические процессы внимание мышление память восприятие воображение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 детей продолжает развиваться восприятие, однако они не всегда могут одновр">
            <a:hlinkClick r:id="rId2" tooltip="&quot;У детей продолжает развиваться восприятие, однако они не всегда могут одновр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нимание становится произвольным. Возрастают концентрация, объем и устойчиво">
            <a:hlinkClick r:id="rId2" tooltip="&quot;Внимание становится произвольным. Возрастают концентрация, объем и устойчиво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мять Увеличивается объем памяти, что позволяет детям непроизвольно запомин">
            <a:hlinkClick r:id="rId2" tooltip="&quot;Память Увеличивается объем памяти, что позволяет детям непроизвольно запомин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52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чь Развивается звуковая сторона, грамматический строй, лексика. Развиваетс">
            <a:hlinkClick r:id="rId2" tooltip="&quot;Речь Развивается звуковая сторона, грамматический строй, лексика. Развиваетс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7</cp:revision>
  <dcterms:created xsi:type="dcterms:W3CDTF">2017-09-28T05:30:47Z</dcterms:created>
  <dcterms:modified xsi:type="dcterms:W3CDTF">2017-12-06T07:33:15Z</dcterms:modified>
</cp:coreProperties>
</file>