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7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28D6-20FE-4A9A-B19E-D51E9C8E6287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103C-0DA8-43DD-89FD-82EBB77366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28D6-20FE-4A9A-B19E-D51E9C8E6287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103C-0DA8-43DD-89FD-82EBB7736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28D6-20FE-4A9A-B19E-D51E9C8E6287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103C-0DA8-43DD-89FD-82EBB7736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28D6-20FE-4A9A-B19E-D51E9C8E6287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103C-0DA8-43DD-89FD-82EBB77366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28D6-20FE-4A9A-B19E-D51E9C8E6287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103C-0DA8-43DD-89FD-82EBB7736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28D6-20FE-4A9A-B19E-D51E9C8E6287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103C-0DA8-43DD-89FD-82EBB77366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28D6-20FE-4A9A-B19E-D51E9C8E6287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103C-0DA8-43DD-89FD-82EBB77366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28D6-20FE-4A9A-B19E-D51E9C8E6287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103C-0DA8-43DD-89FD-82EBB7736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28D6-20FE-4A9A-B19E-D51E9C8E6287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103C-0DA8-43DD-89FD-82EBB7736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28D6-20FE-4A9A-B19E-D51E9C8E6287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103C-0DA8-43DD-89FD-82EBB7736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28D6-20FE-4A9A-B19E-D51E9C8E6287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103C-0DA8-43DD-89FD-82EBB77366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5728D6-20FE-4A9A-B19E-D51E9C8E6287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D9103C-0DA8-43DD-89FD-82EBB77366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5834509" cy="88211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Средняя Группа № 5 (2016 – 2017 учебный год)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err="1" smtClean="0"/>
              <a:t>Барбарики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025839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Вот и кончился урок посадили мы лучок!</a:t>
            </a:r>
            <a:endParaRPr lang="ru-RU" sz="4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4570"/>
            <a:ext cx="3346450" cy="222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354570"/>
            <a:ext cx="3346450" cy="222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68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effectLst/>
              </a:rPr>
              <a:t>Наш огород в образцовом порядке: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Как на параде, выстроились грядки,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Словно живая ограда вокруг – 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Пики зеленые выставил лук.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4570"/>
            <a:ext cx="3346450" cy="222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628" y="731838"/>
            <a:ext cx="2315243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372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normAutofit fontScale="92500"/>
          </a:bodyPr>
          <a:lstStyle/>
          <a:p>
            <a:pPr algn="ctr"/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32656"/>
            <a:ext cx="763284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48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Мы веселые ребята и конечно </a:t>
            </a:r>
            <a:r>
              <a:rPr lang="ru-RU" sz="2000" dirty="0" err="1" smtClean="0"/>
              <a:t>барбарята</a:t>
            </a:r>
            <a:r>
              <a:rPr lang="ru-RU" sz="2000" dirty="0" smtClean="0"/>
              <a:t>! Любим в садик мы ходить, чтобы вместе всем дружить!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54461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72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Подготовила и провела воспитатель</a:t>
            </a:r>
            <a:br>
              <a:rPr lang="ru-RU" sz="2400" dirty="0" smtClean="0"/>
            </a:br>
            <a:r>
              <a:rPr lang="ru-RU" sz="2400" dirty="0" err="1" smtClean="0"/>
              <a:t>Лукоянова</a:t>
            </a:r>
            <a:r>
              <a:rPr lang="ru-RU" sz="2400" dirty="0" smtClean="0"/>
              <a:t> Надежда Ивановна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Занятие </a:t>
            </a:r>
          </a:p>
          <a:p>
            <a:pPr algn="ctr"/>
            <a:r>
              <a:rPr lang="ru-RU" b="1" dirty="0"/>
              <a:t>п</a:t>
            </a:r>
            <a:r>
              <a:rPr lang="ru-RU" b="1" dirty="0" smtClean="0"/>
              <a:t>о познавательно – исследовательской деятельности</a:t>
            </a:r>
          </a:p>
          <a:p>
            <a:pPr algn="ctr"/>
            <a:endParaRPr lang="ru-RU" b="1" dirty="0"/>
          </a:p>
          <a:p>
            <a:pPr algn="ctr"/>
            <a:r>
              <a:rPr lang="ru-RU" sz="4000" b="1" dirty="0" smtClean="0"/>
              <a:t>Посадка лука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35816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>
                <a:effectLst/>
              </a:rPr>
              <a:t>ЦЕЛЬ:  организация совместной познавательно – исследовательской деятельности взрослого с детьми.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ЗАДАЧИ: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u="sng" dirty="0">
                <a:latin typeface="Times New Roman"/>
                <a:ea typeface="Calibri"/>
                <a:cs typeface="Times New Roman"/>
              </a:rPr>
              <a:t>Образовательная: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формирование  познавательно – исследовательских умений, формирование  трудовых навыков.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u="sng" dirty="0">
                <a:latin typeface="Times New Roman"/>
                <a:ea typeface="Calibri"/>
                <a:cs typeface="Times New Roman"/>
              </a:rPr>
              <a:t>Воспитательная: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воспитывать любовь к природе, умение работать в коллективе.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u="sng" dirty="0">
                <a:latin typeface="Times New Roman"/>
                <a:ea typeface="Calibri"/>
                <a:cs typeface="Times New Roman"/>
              </a:rPr>
              <a:t>Развивающие: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активизировать словарный запас детей, развивать память и внимание.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u="sng" dirty="0">
                <a:latin typeface="Times New Roman"/>
                <a:ea typeface="Calibri"/>
                <a:cs typeface="Times New Roman"/>
              </a:rPr>
              <a:t>Коррекционная: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совершенствование зрительного восприятия, развитие координации движений.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47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Дети внимательно слушаю объяснение педагога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92" y="731838"/>
            <a:ext cx="5215815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9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04664"/>
            <a:ext cx="3719604" cy="237626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36004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841014"/>
            <a:ext cx="4016375" cy="267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374441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14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Внимательно посмотрите и правильно лук посадите.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4570"/>
            <a:ext cx="3346450" cy="222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354570"/>
            <a:ext cx="3346450" cy="222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60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Самостоятельная работа детей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81642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354570"/>
            <a:ext cx="3346450" cy="222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34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933056"/>
            <a:ext cx="5832648" cy="1582112"/>
          </a:xfrm>
        </p:spPr>
        <p:txBody>
          <a:bodyPr/>
          <a:lstStyle/>
          <a:p>
            <a:pPr algn="ctr"/>
            <a:r>
              <a:rPr lang="ru-RU" sz="3200" dirty="0">
                <a:effectLst/>
              </a:rPr>
              <a:t>Мы веселые ребята!</a:t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Любим бегать и  играть,</a:t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Но сейчас мы всем покажем</a:t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Как умеем лук сажать.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2315243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315243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04664"/>
            <a:ext cx="4752527" cy="270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39487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</TotalTime>
  <Words>139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Барбарики</vt:lpstr>
      <vt:lpstr>Мы веселые ребята и конечно барбарята! Любим в садик мы ходить, чтобы вместе всем дружить!</vt:lpstr>
      <vt:lpstr>Подготовила и провела воспитатель Лукоянова Надежда Ивановна</vt:lpstr>
      <vt:lpstr>ЦЕЛЬ:  организация совместной познавательно – исследовательской деятельности взрослого с детьми. </vt:lpstr>
      <vt:lpstr>Дети внимательно слушаю объяснение педагога</vt:lpstr>
      <vt:lpstr>Презентация PowerPoint</vt:lpstr>
      <vt:lpstr>Внимательно посмотрите и правильно лук посадите.</vt:lpstr>
      <vt:lpstr>Самостоятельная работа детей</vt:lpstr>
      <vt:lpstr>Мы веселые ребята! Любим бегать и  играть, Но сейчас мы всем покажем Как умеем лук сажать. </vt:lpstr>
      <vt:lpstr>Вот и кончился урок посадили мы лучок!</vt:lpstr>
      <vt:lpstr>Наш огород в образцовом порядке: Как на параде, выстроились грядки, Словно живая ограда вокруг –  Пики зеленые выставил лук.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Барбарики</dc:title>
  <dc:creator>1</dc:creator>
  <cp:lastModifiedBy>1</cp:lastModifiedBy>
  <cp:revision>6</cp:revision>
  <dcterms:created xsi:type="dcterms:W3CDTF">2016-12-12T10:20:27Z</dcterms:created>
  <dcterms:modified xsi:type="dcterms:W3CDTF">2016-12-12T11:17:42Z</dcterms:modified>
</cp:coreProperties>
</file>