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5" r:id="rId4"/>
    <p:sldId id="257" r:id="rId5"/>
    <p:sldId id="260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02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98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73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32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20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77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88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68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29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43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63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11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D9C6-A844-4E9F-817E-D3C0D39727A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F040-76AB-4C60-B722-F4B464C3D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9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811932" cy="68580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sp>
        <p:nvSpPr>
          <p:cNvPr id="7" name="TextBox 6"/>
          <p:cNvSpPr txBox="1"/>
          <p:nvPr/>
        </p:nvSpPr>
        <p:spPr>
          <a:xfrm>
            <a:off x="1813560" y="1828800"/>
            <a:ext cx="949452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повторяем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«Правила безопасности»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840" y="259080"/>
            <a:ext cx="989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«МДОУ «Детский сад №112», группа № 10 «Колокольчики».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6760" y="4251960"/>
            <a:ext cx="7635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педагоги группы № 10: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Горюнова В.А. / учитель – дефектолог</a:t>
            </a: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Коломоец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 / воспитатель</a:t>
            </a: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Кисса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О.Н.  / воспитатель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9480" y="6080760"/>
            <a:ext cx="3855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Ярославль 2020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7046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650" y="-263472"/>
            <a:ext cx="12660395" cy="7121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1342" y="1828800"/>
            <a:ext cx="98879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данных играх надо: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Внимательно посмотреть и рассказать про сюжет, изображающий определённое правило безопасного поведения на картинках.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Объединить их в одну общую группу, а затем назвать лишнюю картинку.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Объяснить, какому правилу безопасности она относится.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635431"/>
            <a:ext cx="8311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Правила игры.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937" y="511444"/>
            <a:ext cx="10972800" cy="556389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33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8382"/>
            <a:ext cx="12941086" cy="695638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0040" y="0"/>
            <a:ext cx="3870960" cy="1082040"/>
          </a:xfrm>
          <a:prstGeom prst="roundRect">
            <a:avLst>
              <a:gd name="adj" fmla="val 25544"/>
            </a:avLst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острыми предметами!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8120" y="1173480"/>
            <a:ext cx="5882640" cy="12344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 напомнить всем, друзья: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 огнём играть нельзя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198120" y="2560320"/>
            <a:ext cx="4206240" cy="2468880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квартире много скляночек, разных тюбиков и баночек.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таблеточки в рот тащить не надо, деточки – отравленье обеспечено и здоровье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изувечено!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8229600" y="3063240"/>
            <a:ext cx="4373880" cy="1996440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Выйдешь на балкон – так знай: там на стулья не вставай !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перила не взбирайся, низко 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перегибайся!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073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35240" y="1264920"/>
            <a:ext cx="4876800" cy="1143000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запускать фейерверки без взрослых !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32960" y="2362200"/>
            <a:ext cx="3337560" cy="2484120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забывай правила безопасности на водоёмах!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3360" y="5105400"/>
            <a:ext cx="6629400" cy="1752600"/>
          </a:xfrm>
          <a:prstGeom prst="roundRect">
            <a:avLst>
              <a:gd name="adj" fmla="val 14810"/>
            </a:avLst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Ты, малыш, запомнить должен: будь с розеткой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осторожен! 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 никак нельзя играть, гвоздики в неё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совать.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 кончится бедой – ток в розетке очень злой !!!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40880" y="5227320"/>
            <a:ext cx="5577840" cy="1630680"/>
          </a:xfrm>
          <a:prstGeom prst="roundRect">
            <a:avLst/>
          </a:prstGeom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дверь звонит звонок – посмотри сперва в глазок, кто пришёл к тебе, узнай, но чужим не открывай. Если в дверь начнут ломиться – то звони скорей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полицию.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9232" y="365760"/>
            <a:ext cx="4013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35680" y="2286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983" y="-86933"/>
            <a:ext cx="12941086" cy="6956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F1F5"/>
              </a:clrFrom>
              <a:clrTo>
                <a:srgbClr val="C8F1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928"/>
            <a:ext cx="2671872" cy="181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4C79D"/>
              </a:clrFrom>
              <a:clrTo>
                <a:srgbClr val="E4C7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844040" y="429375"/>
            <a:ext cx="2758440" cy="2064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3F1F1"/>
              </a:clrFrom>
              <a:clrTo>
                <a:srgbClr val="E3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840" y="2234130"/>
            <a:ext cx="2393430" cy="1784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971"/>
          <a:stretch>
            <a:fillRect/>
          </a:stretch>
        </p:blipFill>
        <p:spPr>
          <a:xfrm>
            <a:off x="4861560" y="0"/>
            <a:ext cx="2413298" cy="2019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7F4EA"/>
              </a:clrFrom>
              <a:clrTo>
                <a:srgbClr val="E7F4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61802"/>
            <a:ext cx="2447230" cy="18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8933" y="1"/>
            <a:ext cx="2578444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555" y="353923"/>
            <a:ext cx="2398724" cy="1977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7556" y="1698459"/>
            <a:ext cx="2374484" cy="1928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0" y="2484274"/>
            <a:ext cx="2194559" cy="1949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515" y="2300207"/>
            <a:ext cx="2092038" cy="170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424" y="2572865"/>
            <a:ext cx="2058084" cy="1572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-1941" b="-1941"/>
          <a:stretch/>
        </p:blipFill>
        <p:spPr>
          <a:xfrm>
            <a:off x="3270632" y="3534646"/>
            <a:ext cx="2306267" cy="1875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1386" y="3864428"/>
            <a:ext cx="2171207" cy="1652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300" y="4151269"/>
            <a:ext cx="2132219" cy="1731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813" y="4501825"/>
            <a:ext cx="2212827" cy="208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" y="3652079"/>
            <a:ext cx="2194560" cy="2209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320" y="4918087"/>
            <a:ext cx="2468879" cy="168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2063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25"/>
          <a:stretch>
            <a:fillRect/>
          </a:stretch>
        </p:blipFill>
        <p:spPr>
          <a:xfrm>
            <a:off x="4874127" y="335280"/>
            <a:ext cx="2019731" cy="1828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66" y="243841"/>
            <a:ext cx="2395552" cy="1554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281" y="908098"/>
            <a:ext cx="2484119" cy="170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" y="1920240"/>
            <a:ext cx="2417873" cy="1729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95" y="3311469"/>
            <a:ext cx="2397672" cy="1534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8863" y="209888"/>
            <a:ext cx="2543098" cy="194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1665" y="427678"/>
            <a:ext cx="2316655" cy="182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800" y="1973640"/>
            <a:ext cx="2362200" cy="1922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7120" y="2095560"/>
            <a:ext cx="2154324" cy="170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626" y="2511240"/>
            <a:ext cx="2304664" cy="177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105" y="4006312"/>
            <a:ext cx="2338775" cy="1926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270" y="2816042"/>
            <a:ext cx="2209110" cy="151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27" y="4737833"/>
            <a:ext cx="2290692" cy="167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272" y="4406298"/>
            <a:ext cx="2584528" cy="170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427" y="4358640"/>
            <a:ext cx="2591254" cy="1859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040" y="3644298"/>
            <a:ext cx="2423160" cy="1627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159" y="4804470"/>
            <a:ext cx="2315681" cy="179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88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2959E"/>
              </a:clrFrom>
              <a:clrTo>
                <a:srgbClr val="9295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4880" y="289560"/>
            <a:ext cx="1053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№1: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 посмотреть и выбрать определённое правило безопасного и опасного  поведения на картинках.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8240" y="1569720"/>
            <a:ext cx="103784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№2: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 посмотреть и сказать определённое правило безопасного и опасного  поведения на картинках.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Обозначить сюжет зелёной фишкой - правильное поведение, красной – неправильное поведение.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№3: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 посмотреть и рассказать про сюжет, изображающий определённое правило безопасного и опасного  поведения на картинках;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Разложить на цветные панно (красный – неправильно, зелёный – правильно).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299</Words>
  <Application>Microsoft Office PowerPoint</Application>
  <PresentationFormat>Произвольный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Валентина</cp:lastModifiedBy>
  <cp:revision>55</cp:revision>
  <dcterms:created xsi:type="dcterms:W3CDTF">2020-04-12T13:13:48Z</dcterms:created>
  <dcterms:modified xsi:type="dcterms:W3CDTF">2020-12-18T19:09:24Z</dcterms:modified>
</cp:coreProperties>
</file>